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7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5" name="Shape 144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6" name="Shape 144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850B7-243E-B44C-91D9-EC504FD0DD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83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7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925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867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817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811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2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3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4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5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6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24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18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9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0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1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2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3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31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25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6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7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8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9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0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38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32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3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4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5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6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37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45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39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0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1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2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3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4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52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46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7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8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49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0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1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59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53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4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5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6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7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8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66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60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1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2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3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4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5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924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874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868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9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0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1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2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3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81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875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6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7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8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9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0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88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882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3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4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5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6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7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95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889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0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1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2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3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4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02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896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7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8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9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0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1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09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903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4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5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6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7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08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16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910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1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2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3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4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5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23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917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8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19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20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21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22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926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928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9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2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050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992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942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936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37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38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39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0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1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49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43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4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5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6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7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8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56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50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1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2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3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4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5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63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57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8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9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0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1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2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70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64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5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6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7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8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9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77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71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2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3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4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5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6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84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78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79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0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1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2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3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91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85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6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7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8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89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0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049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999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993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4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5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6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7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8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06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00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1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2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3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4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5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13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07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8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9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0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1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2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20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14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5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6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7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8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9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27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21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2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3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4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5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6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34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28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9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0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1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2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3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41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35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6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7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8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9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0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48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042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3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4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5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6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47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051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053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054" name="Title Text"/>
          <p:cNvSpPr txBox="1">
            <a:spLocks noGrp="1"/>
          </p:cNvSpPr>
          <p:nvPr>
            <p:ph type="title"/>
          </p:nvPr>
        </p:nvSpPr>
        <p:spPr>
          <a:xfrm>
            <a:off x="457200" y="204786"/>
            <a:ext cx="3008435" cy="871539"/>
          </a:xfrm>
          <a:prstGeom prst="rect">
            <a:avLst/>
          </a:prstGeom>
        </p:spPr>
        <p:txBody>
          <a:bodyPr lIns="44450" tIns="44450" rIns="44450" bIns="44450" anchor="b"/>
          <a:lstStyle>
            <a:lvl1pPr algn="l" defTabSz="914400">
              <a:lnSpc>
                <a:spcPct val="90000"/>
              </a:lnSpc>
              <a:defRPr sz="15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055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537" y="204788"/>
            <a:ext cx="5111263" cy="4389836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spcBef>
                <a:spcPts val="800"/>
              </a:spcBef>
              <a:buSzTx/>
              <a:buFontTx/>
              <a:buNone/>
              <a:defRPr sz="24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6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200" y="1076326"/>
            <a:ext cx="3008435" cy="3518297"/>
          </a:xfrm>
          <a:prstGeom prst="rect">
            <a:avLst/>
          </a:prstGeom>
        </p:spPr>
        <p:txBody>
          <a:bodyPr lIns="44450" tIns="44450" rIns="44450" bIns="44450"/>
          <a:lstStyle/>
          <a:p>
            <a:pPr marL="0" indent="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05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0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178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1120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1070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1064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5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6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7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8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69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77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71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2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3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4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5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6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84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78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9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0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1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2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3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91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85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6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7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8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9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0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98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92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3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4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5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6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7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05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099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0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1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2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3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4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12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106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7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8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9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0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1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19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113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4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5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6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7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8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177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1127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1121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2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3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4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5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6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34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28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29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0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1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2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3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41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35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6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7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8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39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0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48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42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3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4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5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6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7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55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49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0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1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2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3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4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62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56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7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8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9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0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1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69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63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4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5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6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7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8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76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70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1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2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3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4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5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179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181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182" name="Title Text"/>
          <p:cNvSpPr txBox="1">
            <a:spLocks noGrp="1"/>
          </p:cNvSpPr>
          <p:nvPr>
            <p:ph type="title"/>
          </p:nvPr>
        </p:nvSpPr>
        <p:spPr>
          <a:xfrm>
            <a:off x="1792165" y="3600450"/>
            <a:ext cx="5486401" cy="425054"/>
          </a:xfrm>
          <a:prstGeom prst="rect">
            <a:avLst/>
          </a:prstGeom>
        </p:spPr>
        <p:txBody>
          <a:bodyPr lIns="44450" tIns="44450" rIns="44450" bIns="44450" anchor="b"/>
          <a:lstStyle>
            <a:lvl1pPr algn="l" defTabSz="914400">
              <a:lnSpc>
                <a:spcPct val="90000"/>
              </a:lnSpc>
              <a:defRPr sz="15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1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165" y="459581"/>
            <a:ext cx="5486401" cy="30861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165" y="4025503"/>
            <a:ext cx="5486401" cy="603648"/>
          </a:xfrm>
          <a:prstGeom prst="rect">
            <a:avLst/>
          </a:prstGeom>
        </p:spPr>
        <p:txBody>
          <a:bodyPr lIns="44450" tIns="44450" rIns="44450" bIns="44450"/>
          <a:lstStyle>
            <a:lvl1pPr marL="0" indent="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1pPr>
            <a:lvl2pPr marL="0" indent="34290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2pPr>
            <a:lvl3pPr marL="0" indent="68580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3pPr>
            <a:lvl4pPr marL="0" indent="102870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4pPr>
            <a:lvl5pPr marL="0" indent="1371600" defTabSz="914400">
              <a:lnSpc>
                <a:spcPct val="90000"/>
              </a:lnSpc>
              <a:spcBef>
                <a:spcPts val="300"/>
              </a:spcBef>
              <a:buSzTx/>
              <a:buFontTx/>
              <a:buNone/>
              <a:defRPr sz="10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8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306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1248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1198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1192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3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4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5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6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97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05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199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0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1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2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3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4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12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06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7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8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09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0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1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19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13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4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5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6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7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8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26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20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1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2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3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4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5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33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27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8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9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0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1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2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40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34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5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6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7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8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9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47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241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2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3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4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5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6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305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1255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1249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0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1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2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3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4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62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56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7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8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9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0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1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69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63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4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5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6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7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68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76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70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1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2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3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4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5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83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77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8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79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0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1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2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90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84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5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6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7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8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9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97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91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2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3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4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5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6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04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98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9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0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1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2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3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307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309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310" name="Title Text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62800" cy="85725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311" name="Body Level One…"/>
          <p:cNvSpPr txBox="1">
            <a:spLocks noGrp="1"/>
          </p:cNvSpPr>
          <p:nvPr>
            <p:ph type="body" idx="1"/>
          </p:nvPr>
        </p:nvSpPr>
        <p:spPr>
          <a:xfrm>
            <a:off x="990600" y="1485900"/>
            <a:ext cx="7162800" cy="3086100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433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1375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1325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1319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0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1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2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3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4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32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26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7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8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9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0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1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39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33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4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5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6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7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38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46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40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1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2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3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4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5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53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47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8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49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0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1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2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60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54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5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6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7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8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9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67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61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2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3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4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5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6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74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368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9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0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1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2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3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432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1382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1376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7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8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9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0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1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89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383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4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5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6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7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8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96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390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1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2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3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4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5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03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397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8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9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0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1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2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10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04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5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6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7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8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09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17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11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2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3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4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5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6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24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18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19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0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1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2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3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31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25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6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7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8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9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30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434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436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437" name="Title Text"/>
          <p:cNvSpPr txBox="1">
            <a:spLocks noGrp="1"/>
          </p:cNvSpPr>
          <p:nvPr>
            <p:ph type="title"/>
          </p:nvPr>
        </p:nvSpPr>
        <p:spPr>
          <a:xfrm>
            <a:off x="6362700" y="457200"/>
            <a:ext cx="1790700" cy="411480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438" name="Body Level One…"/>
          <p:cNvSpPr txBox="1">
            <a:spLocks noGrp="1"/>
          </p:cNvSpPr>
          <p:nvPr>
            <p:ph type="body" idx="1"/>
          </p:nvPr>
        </p:nvSpPr>
        <p:spPr>
          <a:xfrm>
            <a:off x="990600" y="457200"/>
            <a:ext cx="5231424" cy="4114800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200150"/>
            <a:ext cx="4038600" cy="339447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151334"/>
            <a:ext cx="4040188" cy="47982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30" y="1151334"/>
            <a:ext cx="4041776" cy="47982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163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105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55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49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4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2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6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9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63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7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6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0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83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7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0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1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2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0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84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5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6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7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8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89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97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1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2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3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4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5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6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04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98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99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0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1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2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3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162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112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106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7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8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09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0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1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19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13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4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5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6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7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18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26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0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1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2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3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4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5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33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27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8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29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0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1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2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0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34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5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6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7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8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39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47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1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2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3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4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5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6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54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48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49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0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1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2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3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61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155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6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7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8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59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60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164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166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Title Text"/>
          <p:cNvSpPr txBox="1">
            <a:spLocks noGrp="1"/>
          </p:cNvSpPr>
          <p:nvPr>
            <p:ph type="title"/>
          </p:nvPr>
        </p:nvSpPr>
        <p:spPr>
          <a:xfrm>
            <a:off x="685800" y="1597819"/>
            <a:ext cx="7772400" cy="110252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16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lIns="44450" tIns="44450" rIns="44450" bIns="44450"/>
          <a:lstStyle>
            <a:lvl1pPr marL="0" indent="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0" indent="34290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0" indent="68580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0" indent="102870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0" indent="1371600" algn="ctr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290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232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182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176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77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78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79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0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1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89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83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4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5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6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7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88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196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90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1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2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3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4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5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03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197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8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199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0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1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2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10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204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5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6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7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8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09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17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211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2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3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4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5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6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24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218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19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0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1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2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3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31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225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6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7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8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29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0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289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239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233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4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5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6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7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38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46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40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1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2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3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4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5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53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47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8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49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0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1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2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60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54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5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6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7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8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59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67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61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2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3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4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5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6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74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68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69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0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1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2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3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81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75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6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7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8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79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0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288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282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3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4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5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6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287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291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293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Title Text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62800" cy="85725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295" name="Body Level One…"/>
          <p:cNvSpPr txBox="1">
            <a:spLocks noGrp="1"/>
          </p:cNvSpPr>
          <p:nvPr>
            <p:ph type="body" idx="1"/>
          </p:nvPr>
        </p:nvSpPr>
        <p:spPr>
          <a:xfrm>
            <a:off x="990600" y="1485900"/>
            <a:ext cx="7162800" cy="3086100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417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359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309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303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4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5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6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7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08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16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10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1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2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3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4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5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23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17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8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19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0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1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2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30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24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5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6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7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8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29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37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31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2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3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4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5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6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44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38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39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0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1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2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3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51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45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6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7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8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49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0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58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352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3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4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5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6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57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416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366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360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1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2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3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4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5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73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67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8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69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0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1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2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80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74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5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6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7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8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79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87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81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2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3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4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5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6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394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88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89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0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1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2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3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01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395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6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7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8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399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0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08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402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3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4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5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6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07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15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409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0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1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2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3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14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418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420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421" name="Title Text"/>
          <p:cNvSpPr txBox="1">
            <a:spLocks noGrp="1"/>
          </p:cNvSpPr>
          <p:nvPr>
            <p:ph type="title"/>
          </p:nvPr>
        </p:nvSpPr>
        <p:spPr>
          <a:xfrm>
            <a:off x="722435" y="3305176"/>
            <a:ext cx="7772401" cy="1021557"/>
          </a:xfrm>
          <a:prstGeom prst="rect">
            <a:avLst/>
          </a:prstGeom>
        </p:spPr>
        <p:txBody>
          <a:bodyPr lIns="44450" tIns="44450" rIns="44450" bIns="44450" anchor="t"/>
          <a:lstStyle>
            <a:lvl1pPr algn="l" defTabSz="914400">
              <a:lnSpc>
                <a:spcPct val="90000"/>
              </a:lnSpc>
              <a:defRPr sz="3000" b="1" cap="all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4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435" y="2180034"/>
            <a:ext cx="7772401" cy="1125141"/>
          </a:xfrm>
          <a:prstGeom prst="rect">
            <a:avLst/>
          </a:prstGeom>
        </p:spPr>
        <p:txBody>
          <a:bodyPr lIns="44450" tIns="44450" rIns="44450" bIns="44450" anchor="b"/>
          <a:lstStyle>
            <a:lvl1pPr marL="0" indent="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1pPr>
            <a:lvl2pPr marL="0" indent="34290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2pPr>
            <a:lvl3pPr marL="0" indent="68580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3pPr>
            <a:lvl4pPr marL="0" indent="102870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4pPr>
            <a:lvl5pPr marL="0" indent="1371600" defTabSz="91440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5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6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544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486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436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430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1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2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3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4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5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43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37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8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39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0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1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2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50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44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5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6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7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8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49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57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51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2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3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4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5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6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64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58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59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0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1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2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3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71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65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6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7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8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69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0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78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72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3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4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5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6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77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485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479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0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1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2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3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4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543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493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487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8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89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0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1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2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00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494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5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6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7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8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499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07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01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2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3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4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5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6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14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08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09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0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1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2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3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21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15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6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7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8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19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0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28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22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3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4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5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6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27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35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29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0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1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2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3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4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42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536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7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8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39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40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41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545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547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548" name="Title Text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62800" cy="85725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54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90600" y="1485900"/>
            <a:ext cx="3511063" cy="3086100"/>
          </a:xfrm>
          <a:prstGeom prst="rect">
            <a:avLst/>
          </a:prstGeom>
        </p:spPr>
        <p:txBody>
          <a:bodyPr lIns="44450" tIns="44450" rIns="44450" bIns="44450"/>
          <a:lstStyle>
            <a:lvl1pPr marL="214313" indent="-214313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1pPr>
            <a:lvl2pPr marL="214313" indent="128586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2pPr>
            <a:lvl3pPr marL="214313" indent="471487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3pPr>
            <a:lvl4pPr marL="214313" indent="814387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4pPr>
            <a:lvl5pPr marL="214313" indent="1157287" defTabSz="914400">
              <a:lnSpc>
                <a:spcPct val="90000"/>
              </a:lnSpc>
              <a:buSzTx/>
              <a:buFontTx/>
              <a:buNone/>
              <a:defRPr sz="21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3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671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613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563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557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58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59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0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1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2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70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64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5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6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7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8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69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77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71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2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3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4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5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6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84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78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79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0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1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2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3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91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85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6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7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8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89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0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598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92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3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4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5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6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597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05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599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0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1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2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3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4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12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606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7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8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09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0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1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670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620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614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5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6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7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8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19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27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21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2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3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4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5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6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34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28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29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0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1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2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3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41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35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6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7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8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39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0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48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42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3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4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5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6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47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55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49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0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1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2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3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4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62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56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7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8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59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0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1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69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663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4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5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6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7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68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672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674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6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67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151334"/>
            <a:ext cx="4040067" cy="479823"/>
          </a:xfrm>
          <a:prstGeom prst="rect">
            <a:avLst/>
          </a:prstGeom>
        </p:spPr>
        <p:txBody>
          <a:bodyPr lIns="44450" tIns="44450" rIns="44450" bIns="44450" anchor="b"/>
          <a:lstStyle>
            <a:lvl1pPr marL="0" indent="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1pPr>
            <a:lvl2pPr marL="0" indent="34290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2pPr>
            <a:lvl3pPr marL="0" indent="68580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3pPr>
            <a:lvl4pPr marL="0" indent="102870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4pPr>
            <a:lvl5pPr marL="0" indent="137160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269" y="1151334"/>
            <a:ext cx="4041531" cy="479823"/>
          </a:xfrm>
          <a:prstGeom prst="rect">
            <a:avLst/>
          </a:prstGeom>
        </p:spPr>
        <p:txBody>
          <a:bodyPr lIns="44450" tIns="44450" rIns="44450" bIns="44450" anchor="b"/>
          <a:lstStyle/>
          <a:p>
            <a:pPr marL="0" indent="0" defTabSz="914400">
              <a:lnSpc>
                <a:spcPct val="90000"/>
              </a:lnSpc>
              <a:spcBef>
                <a:spcPts val="600"/>
              </a:spcBef>
              <a:buSzTx/>
              <a:buFontTx/>
              <a:buNone/>
              <a:defRPr sz="18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1" name="Group 118"/>
          <p:cNvGrpSpPr/>
          <p:nvPr/>
        </p:nvGrpSpPr>
        <p:grpSpPr>
          <a:xfrm>
            <a:off x="70339" y="59532"/>
            <a:ext cx="8954966" cy="4980385"/>
            <a:chOff x="0" y="0"/>
            <a:chExt cx="8954965" cy="4980384"/>
          </a:xfrm>
        </p:grpSpPr>
        <p:grpSp>
          <p:nvGrpSpPr>
            <p:cNvPr id="799" name="Group 116"/>
            <p:cNvGrpSpPr/>
            <p:nvPr/>
          </p:nvGrpSpPr>
          <p:grpSpPr>
            <a:xfrm>
              <a:off x="0" y="-1"/>
              <a:ext cx="8954966" cy="4980386"/>
              <a:chOff x="0" y="0"/>
              <a:chExt cx="8954965" cy="4980384"/>
            </a:xfrm>
          </p:grpSpPr>
          <p:grpSp>
            <p:nvGrpSpPr>
              <p:cNvPr id="741" name="Group 58"/>
              <p:cNvGrpSpPr/>
              <p:nvPr/>
            </p:nvGrpSpPr>
            <p:grpSpPr>
              <a:xfrm>
                <a:off x="0" y="-1"/>
                <a:ext cx="1098535" cy="1215629"/>
                <a:chOff x="0" y="0"/>
                <a:chExt cx="1098534" cy="1215627"/>
              </a:xfrm>
            </p:grpSpPr>
            <p:grpSp>
              <p:nvGrpSpPr>
                <p:cNvPr id="691" name="Group 8"/>
                <p:cNvGrpSpPr/>
                <p:nvPr/>
              </p:nvGrpSpPr>
              <p:grpSpPr>
                <a:xfrm>
                  <a:off x="0" y="0"/>
                  <a:ext cx="1098535" cy="80962"/>
                  <a:chOff x="0" y="0"/>
                  <a:chExt cx="1098534" cy="80961"/>
                </a:xfrm>
              </p:grpSpPr>
              <p:sp>
                <p:nvSpPr>
                  <p:cNvPr id="685" name="Rectangle 2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6" name="Rectangle 3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7" name="Rectangle 4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8" name="Rectangle 5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89" name="Rectangle 6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0" name="Rectangle 7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698" name="Group 15"/>
                <p:cNvGrpSpPr/>
                <p:nvPr/>
              </p:nvGrpSpPr>
              <p:grpSpPr>
                <a:xfrm>
                  <a:off x="0" y="159543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692" name="Rectangle 9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3" name="Rectangle 10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4" name="Rectangle 11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5" name="Rectangle 12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6" name="Rectangle 13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697" name="Rectangle 14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05" name="Group 22"/>
                <p:cNvGrpSpPr/>
                <p:nvPr/>
              </p:nvGrpSpPr>
              <p:grpSpPr>
                <a:xfrm>
                  <a:off x="0" y="32265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699" name="Rectangle 16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0" name="Rectangle 17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1" name="Rectangle 18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2" name="Rectangle 19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3" name="Rectangle 20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4" name="Rectangle 21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12" name="Group 29"/>
                <p:cNvGrpSpPr/>
                <p:nvPr/>
              </p:nvGrpSpPr>
              <p:grpSpPr>
                <a:xfrm>
                  <a:off x="0" y="48577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06" name="Rectangle 23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7" name="Rectangle 24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8" name="Rectangle 25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09" name="Rectangle 26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0" name="Rectangle 27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1" name="Rectangle 28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19" name="Group 36"/>
                <p:cNvGrpSpPr/>
                <p:nvPr/>
              </p:nvGrpSpPr>
              <p:grpSpPr>
                <a:xfrm>
                  <a:off x="0" y="646509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13" name="Rectangle 30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4" name="Rectangle 31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5" name="Rectangle 32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6" name="Rectangle 33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7" name="Rectangle 34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18" name="Rectangle 35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26" name="Group 43"/>
                <p:cNvGrpSpPr/>
                <p:nvPr/>
              </p:nvGrpSpPr>
              <p:grpSpPr>
                <a:xfrm>
                  <a:off x="0" y="80962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20" name="Rectangle 37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1" name="Rectangle 38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2" name="Rectangle 39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3" name="Rectangle 40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4" name="Rectangle 41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5" name="Rectangle 42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33" name="Group 50"/>
                <p:cNvGrpSpPr/>
                <p:nvPr/>
              </p:nvGrpSpPr>
              <p:grpSpPr>
                <a:xfrm>
                  <a:off x="0" y="971550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27" name="Rectangle 44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8" name="Rectangle 45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29" name="Rectangle 46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0" name="Rectangle 47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1" name="Rectangle 48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2" name="Rectangle 49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40" name="Group 57"/>
                <p:cNvGrpSpPr/>
                <p:nvPr/>
              </p:nvGrpSpPr>
              <p:grpSpPr>
                <a:xfrm>
                  <a:off x="0" y="1134665"/>
                  <a:ext cx="1098535" cy="80963"/>
                  <a:chOff x="0" y="0"/>
                  <a:chExt cx="1098534" cy="80961"/>
                </a:xfrm>
              </p:grpSpPr>
              <p:sp>
                <p:nvSpPr>
                  <p:cNvPr id="734" name="Rectangle 51"/>
                  <p:cNvSpPr/>
                  <p:nvPr/>
                </p:nvSpPr>
                <p:spPr>
                  <a:xfrm>
                    <a:off x="0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5" name="Rectangle 52"/>
                  <p:cNvSpPr/>
                  <p:nvPr/>
                </p:nvSpPr>
                <p:spPr>
                  <a:xfrm>
                    <a:off x="20002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6" name="Rectangle 53"/>
                  <p:cNvSpPr/>
                  <p:nvPr/>
                </p:nvSpPr>
                <p:spPr>
                  <a:xfrm>
                    <a:off x="401632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7" name="Rectangle 54"/>
                  <p:cNvSpPr/>
                  <p:nvPr/>
                </p:nvSpPr>
                <p:spPr>
                  <a:xfrm>
                    <a:off x="60165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8" name="Rectangle 55"/>
                  <p:cNvSpPr/>
                  <p:nvPr/>
                </p:nvSpPr>
                <p:spPr>
                  <a:xfrm>
                    <a:off x="80167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39" name="Rectangle 56"/>
                  <p:cNvSpPr/>
                  <p:nvPr/>
                </p:nvSpPr>
                <p:spPr>
                  <a:xfrm>
                    <a:off x="100328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798" name="Group 115"/>
              <p:cNvGrpSpPr/>
              <p:nvPr/>
            </p:nvGrpSpPr>
            <p:grpSpPr>
              <a:xfrm>
                <a:off x="7858018" y="3764757"/>
                <a:ext cx="1096948" cy="1215628"/>
                <a:chOff x="0" y="0"/>
                <a:chExt cx="1096947" cy="1215627"/>
              </a:xfrm>
            </p:grpSpPr>
            <p:grpSp>
              <p:nvGrpSpPr>
                <p:cNvPr id="748" name="Group 65"/>
                <p:cNvGrpSpPr/>
                <p:nvPr/>
              </p:nvGrpSpPr>
              <p:grpSpPr>
                <a:xfrm>
                  <a:off x="-1" y="0"/>
                  <a:ext cx="1096949" cy="80962"/>
                  <a:chOff x="0" y="0"/>
                  <a:chExt cx="1096947" cy="80961"/>
                </a:xfrm>
              </p:grpSpPr>
              <p:sp>
                <p:nvSpPr>
                  <p:cNvPr id="742" name="Rectangle 59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3" name="Rectangle 60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4" name="Rectangle 61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5" name="Rectangle 62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6" name="Rectangle 63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47" name="Rectangle 64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DADADA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55" name="Group 72"/>
                <p:cNvGrpSpPr/>
                <p:nvPr/>
              </p:nvGrpSpPr>
              <p:grpSpPr>
                <a:xfrm>
                  <a:off x="-1" y="159543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49" name="Rectangle 66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0" name="Rectangle 67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1" name="Rectangle 68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2" name="Rectangle 69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3" name="Rectangle 70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4" name="Rectangle 71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CECECE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62" name="Group 79"/>
                <p:cNvGrpSpPr/>
                <p:nvPr/>
              </p:nvGrpSpPr>
              <p:grpSpPr>
                <a:xfrm>
                  <a:off x="-1" y="32265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56" name="Rectangle 73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7" name="Rectangle 74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8" name="Rectangle 75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59" name="Rectangle 76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0" name="Rectangle 77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1" name="Rectangle 78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A1A1A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69" name="Group 86"/>
                <p:cNvGrpSpPr/>
                <p:nvPr/>
              </p:nvGrpSpPr>
              <p:grpSpPr>
                <a:xfrm>
                  <a:off x="-1" y="48577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63" name="Rectangle 80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4" name="Rectangle 81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5" name="Rectangle 82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6" name="Rectangle 83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7" name="Rectangle 84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68" name="Rectangle 85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919191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76" name="Group 93"/>
                <p:cNvGrpSpPr/>
                <p:nvPr/>
              </p:nvGrpSpPr>
              <p:grpSpPr>
                <a:xfrm>
                  <a:off x="-1" y="646509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70" name="Rectangle 87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1" name="Rectangle 88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2" name="Rectangle 89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3" name="Rectangle 90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4" name="Rectangle 91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5" name="Rectangle 92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67676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83" name="Group 100"/>
                <p:cNvGrpSpPr/>
                <p:nvPr/>
              </p:nvGrpSpPr>
              <p:grpSpPr>
                <a:xfrm>
                  <a:off x="-1" y="80962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77" name="Rectangle 94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8" name="Rectangle 95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79" name="Rectangle 96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0" name="Rectangle 97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1" name="Rectangle 98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2" name="Rectangle 99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474747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90" name="Group 107"/>
                <p:cNvGrpSpPr/>
                <p:nvPr/>
              </p:nvGrpSpPr>
              <p:grpSpPr>
                <a:xfrm>
                  <a:off x="-1" y="971550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84" name="Rectangle 101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5" name="Rectangle 102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6" name="Rectangle 103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7" name="Rectangle 104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8" name="Rectangle 105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89" name="Rectangle 106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33333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  <p:grpSp>
              <p:nvGrpSpPr>
                <p:cNvPr id="797" name="Group 114"/>
                <p:cNvGrpSpPr/>
                <p:nvPr/>
              </p:nvGrpSpPr>
              <p:grpSpPr>
                <a:xfrm>
                  <a:off x="-1" y="1134665"/>
                  <a:ext cx="1096949" cy="80963"/>
                  <a:chOff x="0" y="0"/>
                  <a:chExt cx="1096947" cy="80961"/>
                </a:xfrm>
              </p:grpSpPr>
              <p:sp>
                <p:nvSpPr>
                  <p:cNvPr id="791" name="Rectangle 108"/>
                  <p:cNvSpPr/>
                  <p:nvPr/>
                </p:nvSpPr>
                <p:spPr>
                  <a:xfrm>
                    <a:off x="-1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2" name="Rectangle 109"/>
                  <p:cNvSpPr/>
                  <p:nvPr/>
                </p:nvSpPr>
                <p:spPr>
                  <a:xfrm>
                    <a:off x="193672" y="0"/>
                    <a:ext cx="10001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3" name="Rectangle 110"/>
                  <p:cNvSpPr/>
                  <p:nvPr/>
                </p:nvSpPr>
                <p:spPr>
                  <a:xfrm>
                    <a:off x="400044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4" name="Rectangle 111"/>
                  <p:cNvSpPr/>
                  <p:nvPr/>
                </p:nvSpPr>
                <p:spPr>
                  <a:xfrm>
                    <a:off x="600066" y="0"/>
                    <a:ext cx="95249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5" name="Rectangle 112"/>
                  <p:cNvSpPr/>
                  <p:nvPr/>
                </p:nvSpPr>
                <p:spPr>
                  <a:xfrm>
                    <a:off x="80167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  <p:sp>
                <p:nvSpPr>
                  <p:cNvPr id="796" name="Rectangle 113"/>
                  <p:cNvSpPr/>
                  <p:nvPr/>
                </p:nvSpPr>
                <p:spPr>
                  <a:xfrm>
                    <a:off x="1003286" y="0"/>
                    <a:ext cx="93662" cy="80962"/>
                  </a:xfrm>
                  <a:prstGeom prst="rect">
                    <a:avLst/>
                  </a:prstGeom>
                  <a:solidFill>
                    <a:srgbClr val="232323"/>
                  </a:solidFill>
                  <a:ln w="12700" cap="flat">
                    <a:noFill/>
                    <a:miter lim="400000"/>
                  </a:ln>
                  <a:effectLst>
                    <a:outerShdw blurRad="63500" dist="53882" dir="2700000" rotWithShape="0">
                      <a:srgbClr val="000000">
                        <a:alpha val="74997"/>
                      </a:srgbClr>
                    </a:outerShdw>
                  </a:effectLst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defTabSz="685800">
                      <a:defRPr sz="1600" b="1">
                        <a:latin typeface="Arial"/>
                        <a:ea typeface="Arial"/>
                        <a:cs typeface="Arial"/>
                        <a:sym typeface="Arial"/>
                      </a:defRPr>
                    </a:pPr>
                    <a:endParaRPr/>
                  </a:p>
                </p:txBody>
              </p:sp>
            </p:grpSp>
          </p:grpSp>
        </p:grpSp>
        <p:sp>
          <p:nvSpPr>
            <p:cNvPr id="800" name="Rectangle 117"/>
            <p:cNvSpPr/>
            <p:nvPr/>
          </p:nvSpPr>
          <p:spPr>
            <a:xfrm>
              <a:off x="393694" y="302418"/>
              <a:ext cx="8216789" cy="44196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>
              <a:outerShdw blurRad="63500" dist="71842" dir="2700000" rotWithShape="0">
                <a:srgbClr val="232323">
                  <a:alpha val="74997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685800">
                <a:defRPr sz="1600" b="1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pic>
        <p:nvPicPr>
          <p:cNvPr id="802" name="Picture 121" descr="Picture 1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789" y="4245769"/>
            <a:ext cx="977411" cy="440532"/>
          </a:xfrm>
          <a:prstGeom prst="rect">
            <a:avLst/>
          </a:prstGeom>
          <a:ln w="12700">
            <a:miter lim="400000"/>
          </a:ln>
        </p:spPr>
      </p:pic>
      <p:sp>
        <p:nvSpPr>
          <p:cNvPr id="803" name="Title Text"/>
          <p:cNvSpPr txBox="1">
            <a:spLocks noGrp="1"/>
          </p:cNvSpPr>
          <p:nvPr>
            <p:ph type="title"/>
          </p:nvPr>
        </p:nvSpPr>
        <p:spPr>
          <a:xfrm>
            <a:off x="990600" y="457200"/>
            <a:ext cx="7162800" cy="857250"/>
          </a:xfrm>
          <a:prstGeom prst="rect">
            <a:avLst/>
          </a:prstGeom>
        </p:spPr>
        <p:txBody>
          <a:bodyPr lIns="44450" tIns="44450" rIns="44450" bIns="44450"/>
          <a:lstStyle>
            <a:lvl1pPr defTabSz="914400">
              <a:lnSpc>
                <a:spcPct val="90000"/>
              </a:lnSpc>
              <a:defRPr sz="27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Title Text</a:t>
            </a:r>
          </a:p>
        </p:txBody>
      </p:sp>
      <p:sp>
        <p:nvSpPr>
          <p:cNvPr id="80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2818" y="4769565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IETF Hackathon - &lt;Project name&gt;"/>
          <p:cNvSpPr txBox="1"/>
          <p:nvPr/>
        </p:nvSpPr>
        <p:spPr>
          <a:xfrm>
            <a:off x="3045582" y="4731544"/>
            <a:ext cx="2763675" cy="29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400">
                <a:solidFill>
                  <a:srgbClr val="535353"/>
                </a:solidFill>
              </a:defRPr>
            </a:lvl1pPr>
          </a:lstStyle>
          <a:p>
            <a:r>
              <a:t>IETF Hackathon - &lt;Project name&gt;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8840" y="1306003"/>
            <a:ext cx="4086547" cy="1265748"/>
          </a:xfrm>
        </p:spPr>
        <p:txBody>
          <a:bodyPr anchor="b">
            <a:norm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IETF Hackathon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8370" y="2827867"/>
            <a:ext cx="4087487" cy="10498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2"/>
                </a:solidFill>
              </a:rPr>
              <a:t>IETF 122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2"/>
                </a:solidFill>
              </a:rPr>
              <a:t>15–16 March 2025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2"/>
                </a:solidFill>
              </a:rPr>
              <a:t>Bangkok, Thailand</a:t>
            </a:r>
            <a:endParaRPr lang="en-US" sz="105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47952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Hackathon Plan</a:t>
            </a:r>
          </a:p>
        </p:txBody>
      </p:sp>
      <p:sp>
        <p:nvSpPr>
          <p:cNvPr id="1453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546099" y="1454150"/>
            <a:ext cx="5889011" cy="3567113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ts val="500"/>
              </a:spcBef>
              <a:buFontTx/>
              <a:defRPr sz="2400"/>
            </a:pPr>
            <a:r>
              <a:t>&lt;What problem were you working on?&gt;</a:t>
            </a:r>
            <a:br/>
            <a:endParaRPr/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t>&lt;What drafts/RFC’s were involved?&gt; 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r>
              <a:t>&lt;Specific problems to solve&gt;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Tx/>
              <a:buChar char="•"/>
              <a:defRPr sz="2400"/>
            </a:pPr>
            <a:endParaRPr/>
          </a:p>
          <a:p>
            <a:pPr marL="228600" indent="-228600">
              <a:lnSpc>
                <a:spcPct val="90000"/>
              </a:lnSpc>
              <a:spcBef>
                <a:spcPts val="500"/>
              </a:spcBef>
              <a:buFontTx/>
              <a:defRPr sz="2400"/>
            </a:pPr>
            <a:r>
              <a:t>&lt;How you planned to solve it?&gt;</a:t>
            </a:r>
          </a:p>
        </p:txBody>
      </p:sp>
      <p:sp>
        <p:nvSpPr>
          <p:cNvPr id="1454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got done</a:t>
            </a:r>
          </a:p>
        </p:txBody>
      </p:sp>
      <p:sp>
        <p:nvSpPr>
          <p:cNvPr id="1457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57199" y="1200150"/>
            <a:ext cx="7940441" cy="3567113"/>
          </a:xfrm>
          <a:prstGeom prst="rect">
            <a:avLst/>
          </a:prstGeom>
        </p:spPr>
        <p:txBody>
          <a:bodyPr/>
          <a:lstStyle/>
          <a:p>
            <a:pPr marL="189186" indent="-189186">
              <a:lnSpc>
                <a:spcPct val="90000"/>
              </a:lnSpc>
              <a:spcBef>
                <a:spcPts val="500"/>
              </a:spcBef>
              <a:buFontTx/>
              <a:defRPr sz="2400"/>
            </a:pPr>
            <a:r>
              <a:t>&lt;What you achieved? (key results)&gt;</a:t>
            </a:r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t>&lt;New ideas - what team agreed on&gt;</a:t>
            </a:r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t>&lt;New code - links to github&gt;</a:t>
            </a:r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t>&lt;New design/architecture - what was novel?&gt;</a:t>
            </a:r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t>&lt;New inter-op testing? - link to results&gt;</a:t>
            </a:r>
          </a:p>
          <a:p>
            <a:pPr marL="646386" lvl="1" indent="-189186">
              <a:lnSpc>
                <a:spcPct val="90000"/>
              </a:lnSpc>
              <a:spcBef>
                <a:spcPts val="1500"/>
              </a:spcBef>
              <a:buFontTx/>
              <a:buChar char="•"/>
              <a:defRPr sz="2400"/>
            </a:pPr>
            <a:r>
              <a:t>&lt;Demos - links to videos&gt;</a:t>
            </a:r>
          </a:p>
        </p:txBody>
      </p:sp>
      <p:sp>
        <p:nvSpPr>
          <p:cNvPr id="1458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0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we learned</a:t>
            </a:r>
          </a:p>
        </p:txBody>
      </p:sp>
      <p:sp>
        <p:nvSpPr>
          <p:cNvPr id="1461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520699" y="1530350"/>
            <a:ext cx="7243000" cy="3052416"/>
          </a:xfrm>
          <a:prstGeom prst="rect">
            <a:avLst/>
          </a:prstGeom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ts val="500"/>
              </a:spcBef>
              <a:buFontTx/>
              <a:defRPr sz="2400"/>
            </a:pPr>
            <a:r>
              <a:t>&lt;Lessons learned from this hackathon&gt;</a:t>
            </a:r>
          </a:p>
          <a:p>
            <a:pPr marL="685800" lvl="1" indent="-228600">
              <a:lnSpc>
                <a:spcPct val="90000"/>
              </a:lnSpc>
              <a:spcBef>
                <a:spcPts val="1300"/>
              </a:spcBef>
              <a:buFontTx/>
              <a:buChar char="•"/>
              <a:defRPr sz="2400"/>
            </a:pPr>
            <a:r>
              <a:t>&lt;Issues with existing drafts/RFCs&gt;</a:t>
            </a:r>
          </a:p>
          <a:p>
            <a:pPr marL="685800" lvl="1" indent="-228600">
              <a:lnSpc>
                <a:spcPct val="90000"/>
              </a:lnSpc>
              <a:spcBef>
                <a:spcPts val="1300"/>
              </a:spcBef>
              <a:buFontTx/>
              <a:buChar char="•"/>
              <a:defRPr sz="2400"/>
            </a:pPr>
            <a:r>
              <a:t>&lt;New implementation guidance?&gt;</a:t>
            </a:r>
          </a:p>
          <a:p>
            <a:pPr marL="685800" lvl="1" indent="-228600">
              <a:lnSpc>
                <a:spcPct val="90000"/>
              </a:lnSpc>
              <a:spcBef>
                <a:spcPts val="1300"/>
              </a:spcBef>
              <a:buFontTx/>
              <a:buChar char="•"/>
              <a:defRPr sz="2400"/>
            </a:pPr>
            <a:r>
              <a:t>&lt;New feedback to take to WG?&gt;</a:t>
            </a:r>
          </a:p>
          <a:p>
            <a:pPr marL="685800" lvl="1" indent="-228600">
              <a:lnSpc>
                <a:spcPct val="90000"/>
              </a:lnSpc>
              <a:spcBef>
                <a:spcPts val="1300"/>
              </a:spcBef>
              <a:buFontTx/>
              <a:buChar char="•"/>
              <a:defRPr sz="2400"/>
            </a:pPr>
            <a:r>
              <a:t>&lt;New work to take to WG?&gt;</a:t>
            </a:r>
          </a:p>
        </p:txBody>
      </p:sp>
      <p:sp>
        <p:nvSpPr>
          <p:cNvPr id="1462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Wrap Up</a:t>
            </a:r>
          </a:p>
        </p:txBody>
      </p:sp>
      <p:sp>
        <p:nvSpPr>
          <p:cNvPr id="1465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457199" y="1200150"/>
            <a:ext cx="4351864" cy="3567113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r>
              <a:t>Team members: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200"/>
            </a:pPr>
            <a:endParaRPr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endParaRPr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endParaRPr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endParaRPr/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1800"/>
            </a:pPr>
            <a:r>
              <a:t>First timers @ IETF/Hackathon: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/>
            </a:pPr>
            <a:endParaRPr/>
          </a:p>
        </p:txBody>
      </p:sp>
      <p:sp>
        <p:nvSpPr>
          <p:cNvPr id="1466" name="Slide Number Placeholder 5"/>
          <p:cNvSpPr txBox="1">
            <a:spLocks noGrp="1"/>
          </p:cNvSpPr>
          <p:nvPr>
            <p:ph type="sldNum" sz="quarter" idx="2"/>
          </p:nvPr>
        </p:nvSpPr>
        <p:spPr>
          <a:xfrm>
            <a:off x="8502739" y="4769565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5</a:t>
            </a:fld>
            <a:endParaRPr/>
          </a:p>
        </p:txBody>
      </p:sp>
      <p:sp>
        <p:nvSpPr>
          <p:cNvPr id="1467" name="Content Placeholder 2"/>
          <p:cNvSpPr txBox="1"/>
          <p:nvPr/>
        </p:nvSpPr>
        <p:spPr>
          <a:xfrm>
            <a:off x="5019228" y="1162050"/>
            <a:ext cx="3955435" cy="3592513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/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/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/>
          </a:p>
          <a:p>
            <a:pPr algn="ctr">
              <a:lnSpc>
                <a:spcPct val="90000"/>
              </a:lnSpc>
              <a:spcBef>
                <a:spcPts val="500"/>
              </a:spcBef>
              <a:defRPr sz="2400"/>
            </a:pPr>
            <a:r>
              <a:t>&lt;Other links, contacts or notes&gt;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sz="2400"/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163</Words>
  <Application>Microsoft Macintosh PowerPoint</Application>
  <PresentationFormat>On-screen Show (16:9)</PresentationFormat>
  <Paragraphs>39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IETF Hackathon</vt:lpstr>
      <vt:lpstr>Hackathon Plan</vt:lpstr>
      <vt:lpstr>What got done</vt:lpstr>
      <vt:lpstr>What we learned</vt:lpstr>
      <vt:lpstr>Wrap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Hackathon: &lt;Project Name&gt;</dc:title>
  <cp:lastModifiedBy>Benno Overeinder</cp:lastModifiedBy>
  <cp:revision>19</cp:revision>
  <dcterms:modified xsi:type="dcterms:W3CDTF">2025-02-06T13:50:36Z</dcterms:modified>
</cp:coreProperties>
</file>