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6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61" d="100"/>
          <a:sy n="161" d="100"/>
        </p:scale>
        <p:origin x="78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5" name="Shape 144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46" name="Shape 144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Calibri"/>
      </a:defRPr>
    </a:lvl1pPr>
    <a:lvl2pPr indent="228600" defTabSz="457200" latinLnBrk="0">
      <a:defRPr sz="1200">
        <a:latin typeface="+mj-lt"/>
        <a:ea typeface="+mj-ea"/>
        <a:cs typeface="+mj-cs"/>
        <a:sym typeface="Calibri"/>
      </a:defRPr>
    </a:lvl2pPr>
    <a:lvl3pPr indent="457200" defTabSz="457200" latinLnBrk="0">
      <a:defRPr sz="1200">
        <a:latin typeface="+mj-lt"/>
        <a:ea typeface="+mj-ea"/>
        <a:cs typeface="+mj-cs"/>
        <a:sym typeface="Calibri"/>
      </a:defRPr>
    </a:lvl3pPr>
    <a:lvl4pPr indent="685800" defTabSz="457200" latinLnBrk="0">
      <a:defRPr sz="1200">
        <a:latin typeface="+mj-lt"/>
        <a:ea typeface="+mj-ea"/>
        <a:cs typeface="+mj-cs"/>
        <a:sym typeface="Calibri"/>
      </a:defRPr>
    </a:lvl4pPr>
    <a:lvl5pPr indent="914400" defTabSz="457200" latinLnBrk="0">
      <a:defRPr sz="1200">
        <a:latin typeface="+mj-lt"/>
        <a:ea typeface="+mj-ea"/>
        <a:cs typeface="+mj-cs"/>
        <a:sym typeface="Calibri"/>
      </a:defRPr>
    </a:lvl5pPr>
    <a:lvl6pPr indent="1143000" defTabSz="457200" latinLnBrk="0">
      <a:defRPr sz="1200">
        <a:latin typeface="+mj-lt"/>
        <a:ea typeface="+mj-ea"/>
        <a:cs typeface="+mj-cs"/>
        <a:sym typeface="Calibri"/>
      </a:defRPr>
    </a:lvl6pPr>
    <a:lvl7pPr indent="1371600" defTabSz="457200" latinLnBrk="0">
      <a:defRPr sz="1200">
        <a:latin typeface="+mj-lt"/>
        <a:ea typeface="+mj-ea"/>
        <a:cs typeface="+mj-cs"/>
        <a:sym typeface="Calibri"/>
      </a:defRPr>
    </a:lvl7pPr>
    <a:lvl8pPr indent="1600200" defTabSz="457200" latinLnBrk="0">
      <a:defRPr sz="1200">
        <a:latin typeface="+mj-lt"/>
        <a:ea typeface="+mj-ea"/>
        <a:cs typeface="+mj-cs"/>
        <a:sym typeface="Calibri"/>
      </a:defRPr>
    </a:lvl8pPr>
    <a:lvl9pPr indent="1828800" defTabSz="4572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850B7-243E-B44C-91D9-EC504FD0DDA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383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7" name="Group 118"/>
          <p:cNvGrpSpPr/>
          <p:nvPr/>
        </p:nvGrpSpPr>
        <p:grpSpPr>
          <a:xfrm>
            <a:off x="70339" y="59532"/>
            <a:ext cx="8954966" cy="4980385"/>
            <a:chOff x="0" y="0"/>
            <a:chExt cx="8954965" cy="4980384"/>
          </a:xfrm>
        </p:grpSpPr>
        <p:grpSp>
          <p:nvGrpSpPr>
            <p:cNvPr id="925" name="Group 116"/>
            <p:cNvGrpSpPr/>
            <p:nvPr/>
          </p:nvGrpSpPr>
          <p:grpSpPr>
            <a:xfrm>
              <a:off x="0" y="-1"/>
              <a:ext cx="8954966" cy="4980386"/>
              <a:chOff x="0" y="0"/>
              <a:chExt cx="8954965" cy="4980384"/>
            </a:xfrm>
          </p:grpSpPr>
          <p:grpSp>
            <p:nvGrpSpPr>
              <p:cNvPr id="867" name="Group 58"/>
              <p:cNvGrpSpPr/>
              <p:nvPr/>
            </p:nvGrpSpPr>
            <p:grpSpPr>
              <a:xfrm>
                <a:off x="0" y="-1"/>
                <a:ext cx="1098535" cy="1215629"/>
                <a:chOff x="0" y="0"/>
                <a:chExt cx="1098534" cy="1215627"/>
              </a:xfrm>
            </p:grpSpPr>
            <p:grpSp>
              <p:nvGrpSpPr>
                <p:cNvPr id="817" name="Group 8"/>
                <p:cNvGrpSpPr/>
                <p:nvPr/>
              </p:nvGrpSpPr>
              <p:grpSpPr>
                <a:xfrm>
                  <a:off x="0" y="0"/>
                  <a:ext cx="1098535" cy="80962"/>
                  <a:chOff x="0" y="0"/>
                  <a:chExt cx="1098534" cy="80961"/>
                </a:xfrm>
              </p:grpSpPr>
              <p:sp>
                <p:nvSpPr>
                  <p:cNvPr id="811" name="Rectangle 2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12" name="Rectangle 3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13" name="Rectangle 4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14" name="Rectangle 5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15" name="Rectangle 6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16" name="Rectangle 7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824" name="Group 15"/>
                <p:cNvGrpSpPr/>
                <p:nvPr/>
              </p:nvGrpSpPr>
              <p:grpSpPr>
                <a:xfrm>
                  <a:off x="0" y="159543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818" name="Rectangle 9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19" name="Rectangle 10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20" name="Rectangle 11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21" name="Rectangle 12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22" name="Rectangle 13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23" name="Rectangle 14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831" name="Group 22"/>
                <p:cNvGrpSpPr/>
                <p:nvPr/>
              </p:nvGrpSpPr>
              <p:grpSpPr>
                <a:xfrm>
                  <a:off x="0" y="32265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825" name="Rectangle 16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26" name="Rectangle 17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27" name="Rectangle 18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28" name="Rectangle 19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29" name="Rectangle 20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30" name="Rectangle 21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838" name="Group 29"/>
                <p:cNvGrpSpPr/>
                <p:nvPr/>
              </p:nvGrpSpPr>
              <p:grpSpPr>
                <a:xfrm>
                  <a:off x="0" y="48577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832" name="Rectangle 23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33" name="Rectangle 24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34" name="Rectangle 25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35" name="Rectangle 26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36" name="Rectangle 27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37" name="Rectangle 28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845" name="Group 36"/>
                <p:cNvGrpSpPr/>
                <p:nvPr/>
              </p:nvGrpSpPr>
              <p:grpSpPr>
                <a:xfrm>
                  <a:off x="0" y="64650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839" name="Rectangle 30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40" name="Rectangle 31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41" name="Rectangle 32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42" name="Rectangle 33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43" name="Rectangle 34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44" name="Rectangle 35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852" name="Group 43"/>
                <p:cNvGrpSpPr/>
                <p:nvPr/>
              </p:nvGrpSpPr>
              <p:grpSpPr>
                <a:xfrm>
                  <a:off x="0" y="80962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846" name="Rectangle 37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47" name="Rectangle 38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48" name="Rectangle 39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49" name="Rectangle 40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50" name="Rectangle 41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51" name="Rectangle 42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859" name="Group 50"/>
                <p:cNvGrpSpPr/>
                <p:nvPr/>
              </p:nvGrpSpPr>
              <p:grpSpPr>
                <a:xfrm>
                  <a:off x="0" y="971550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853" name="Rectangle 44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54" name="Rectangle 45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55" name="Rectangle 46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56" name="Rectangle 47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57" name="Rectangle 48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58" name="Rectangle 49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866" name="Group 57"/>
                <p:cNvGrpSpPr/>
                <p:nvPr/>
              </p:nvGrpSpPr>
              <p:grpSpPr>
                <a:xfrm>
                  <a:off x="0" y="113466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860" name="Rectangle 51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61" name="Rectangle 52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62" name="Rectangle 53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63" name="Rectangle 54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64" name="Rectangle 55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65" name="Rectangle 56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  <p:grpSp>
            <p:nvGrpSpPr>
              <p:cNvPr id="924" name="Group 115"/>
              <p:cNvGrpSpPr/>
              <p:nvPr/>
            </p:nvGrpSpPr>
            <p:grpSpPr>
              <a:xfrm>
                <a:off x="7858018" y="3764757"/>
                <a:ext cx="1096948" cy="1215628"/>
                <a:chOff x="0" y="0"/>
                <a:chExt cx="1096947" cy="1215627"/>
              </a:xfrm>
            </p:grpSpPr>
            <p:grpSp>
              <p:nvGrpSpPr>
                <p:cNvPr id="874" name="Group 65"/>
                <p:cNvGrpSpPr/>
                <p:nvPr/>
              </p:nvGrpSpPr>
              <p:grpSpPr>
                <a:xfrm>
                  <a:off x="-1" y="0"/>
                  <a:ext cx="1096949" cy="80962"/>
                  <a:chOff x="0" y="0"/>
                  <a:chExt cx="1096947" cy="80961"/>
                </a:xfrm>
              </p:grpSpPr>
              <p:sp>
                <p:nvSpPr>
                  <p:cNvPr id="868" name="Rectangle 59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69" name="Rectangle 60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70" name="Rectangle 61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71" name="Rectangle 62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72" name="Rectangle 63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73" name="Rectangle 64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881" name="Group 72"/>
                <p:cNvGrpSpPr/>
                <p:nvPr/>
              </p:nvGrpSpPr>
              <p:grpSpPr>
                <a:xfrm>
                  <a:off x="-1" y="159543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875" name="Rectangle 66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76" name="Rectangle 67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77" name="Rectangle 68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78" name="Rectangle 69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79" name="Rectangle 70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80" name="Rectangle 71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888" name="Group 79"/>
                <p:cNvGrpSpPr/>
                <p:nvPr/>
              </p:nvGrpSpPr>
              <p:grpSpPr>
                <a:xfrm>
                  <a:off x="-1" y="32265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882" name="Rectangle 73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83" name="Rectangle 74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84" name="Rectangle 75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85" name="Rectangle 76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86" name="Rectangle 77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87" name="Rectangle 78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895" name="Group 86"/>
                <p:cNvGrpSpPr/>
                <p:nvPr/>
              </p:nvGrpSpPr>
              <p:grpSpPr>
                <a:xfrm>
                  <a:off x="-1" y="48577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889" name="Rectangle 80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90" name="Rectangle 81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91" name="Rectangle 82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92" name="Rectangle 83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93" name="Rectangle 84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94" name="Rectangle 85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902" name="Group 93"/>
                <p:cNvGrpSpPr/>
                <p:nvPr/>
              </p:nvGrpSpPr>
              <p:grpSpPr>
                <a:xfrm>
                  <a:off x="-1" y="64650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896" name="Rectangle 87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97" name="Rectangle 88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98" name="Rectangle 89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99" name="Rectangle 90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00" name="Rectangle 91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01" name="Rectangle 92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909" name="Group 100"/>
                <p:cNvGrpSpPr/>
                <p:nvPr/>
              </p:nvGrpSpPr>
              <p:grpSpPr>
                <a:xfrm>
                  <a:off x="-1" y="80962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903" name="Rectangle 94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04" name="Rectangle 95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05" name="Rectangle 96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06" name="Rectangle 97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07" name="Rectangle 98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08" name="Rectangle 99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916" name="Group 107"/>
                <p:cNvGrpSpPr/>
                <p:nvPr/>
              </p:nvGrpSpPr>
              <p:grpSpPr>
                <a:xfrm>
                  <a:off x="-1" y="971550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910" name="Rectangle 101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11" name="Rectangle 102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12" name="Rectangle 103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13" name="Rectangle 104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14" name="Rectangle 105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15" name="Rectangle 106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923" name="Group 114"/>
                <p:cNvGrpSpPr/>
                <p:nvPr/>
              </p:nvGrpSpPr>
              <p:grpSpPr>
                <a:xfrm>
                  <a:off x="-1" y="113466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917" name="Rectangle 108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18" name="Rectangle 109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19" name="Rectangle 110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20" name="Rectangle 111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21" name="Rectangle 112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22" name="Rectangle 113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</p:grpSp>
        <p:sp>
          <p:nvSpPr>
            <p:cNvPr id="926" name="Rectangle 117"/>
            <p:cNvSpPr/>
            <p:nvPr/>
          </p:nvSpPr>
          <p:spPr>
            <a:xfrm>
              <a:off x="393694" y="302418"/>
              <a:ext cx="8216789" cy="4419602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>
              <a:outerShdw blurRad="63500" dist="71842" dir="2700000" rotWithShape="0">
                <a:srgbClr val="232323">
                  <a:alpha val="74997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685800">
                <a:defRPr sz="1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pic>
        <p:nvPicPr>
          <p:cNvPr id="928" name="Picture 121" descr="Picture 1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89" y="4245769"/>
            <a:ext cx="977411" cy="440532"/>
          </a:xfrm>
          <a:prstGeom prst="rect">
            <a:avLst/>
          </a:prstGeom>
          <a:ln w="12700">
            <a:miter lim="400000"/>
          </a:ln>
        </p:spPr>
      </p:pic>
      <p:sp>
        <p:nvSpPr>
          <p:cNvPr id="92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2" name="Group 118"/>
          <p:cNvGrpSpPr/>
          <p:nvPr/>
        </p:nvGrpSpPr>
        <p:grpSpPr>
          <a:xfrm>
            <a:off x="70339" y="59532"/>
            <a:ext cx="8954966" cy="4980385"/>
            <a:chOff x="0" y="0"/>
            <a:chExt cx="8954965" cy="4980384"/>
          </a:xfrm>
        </p:grpSpPr>
        <p:grpSp>
          <p:nvGrpSpPr>
            <p:cNvPr id="1050" name="Group 116"/>
            <p:cNvGrpSpPr/>
            <p:nvPr/>
          </p:nvGrpSpPr>
          <p:grpSpPr>
            <a:xfrm>
              <a:off x="0" y="-1"/>
              <a:ext cx="8954966" cy="4980386"/>
              <a:chOff x="0" y="0"/>
              <a:chExt cx="8954965" cy="4980384"/>
            </a:xfrm>
          </p:grpSpPr>
          <p:grpSp>
            <p:nvGrpSpPr>
              <p:cNvPr id="992" name="Group 58"/>
              <p:cNvGrpSpPr/>
              <p:nvPr/>
            </p:nvGrpSpPr>
            <p:grpSpPr>
              <a:xfrm>
                <a:off x="0" y="-1"/>
                <a:ext cx="1098535" cy="1215629"/>
                <a:chOff x="0" y="0"/>
                <a:chExt cx="1098534" cy="1215627"/>
              </a:xfrm>
            </p:grpSpPr>
            <p:grpSp>
              <p:nvGrpSpPr>
                <p:cNvPr id="942" name="Group 8"/>
                <p:cNvGrpSpPr/>
                <p:nvPr/>
              </p:nvGrpSpPr>
              <p:grpSpPr>
                <a:xfrm>
                  <a:off x="0" y="0"/>
                  <a:ext cx="1098535" cy="80962"/>
                  <a:chOff x="0" y="0"/>
                  <a:chExt cx="1098534" cy="80961"/>
                </a:xfrm>
              </p:grpSpPr>
              <p:sp>
                <p:nvSpPr>
                  <p:cNvPr id="936" name="Rectangle 2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37" name="Rectangle 3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38" name="Rectangle 4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39" name="Rectangle 5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40" name="Rectangle 6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41" name="Rectangle 7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949" name="Group 15"/>
                <p:cNvGrpSpPr/>
                <p:nvPr/>
              </p:nvGrpSpPr>
              <p:grpSpPr>
                <a:xfrm>
                  <a:off x="0" y="159543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943" name="Rectangle 9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44" name="Rectangle 10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45" name="Rectangle 11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46" name="Rectangle 12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47" name="Rectangle 13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48" name="Rectangle 14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956" name="Group 22"/>
                <p:cNvGrpSpPr/>
                <p:nvPr/>
              </p:nvGrpSpPr>
              <p:grpSpPr>
                <a:xfrm>
                  <a:off x="0" y="32265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950" name="Rectangle 16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51" name="Rectangle 17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52" name="Rectangle 18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53" name="Rectangle 19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54" name="Rectangle 20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55" name="Rectangle 21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963" name="Group 29"/>
                <p:cNvGrpSpPr/>
                <p:nvPr/>
              </p:nvGrpSpPr>
              <p:grpSpPr>
                <a:xfrm>
                  <a:off x="0" y="48577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957" name="Rectangle 23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58" name="Rectangle 24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59" name="Rectangle 25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60" name="Rectangle 26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61" name="Rectangle 27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62" name="Rectangle 28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970" name="Group 36"/>
                <p:cNvGrpSpPr/>
                <p:nvPr/>
              </p:nvGrpSpPr>
              <p:grpSpPr>
                <a:xfrm>
                  <a:off x="0" y="64650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964" name="Rectangle 30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65" name="Rectangle 31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66" name="Rectangle 32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67" name="Rectangle 33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68" name="Rectangle 34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69" name="Rectangle 35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977" name="Group 43"/>
                <p:cNvGrpSpPr/>
                <p:nvPr/>
              </p:nvGrpSpPr>
              <p:grpSpPr>
                <a:xfrm>
                  <a:off x="0" y="80962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971" name="Rectangle 37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72" name="Rectangle 38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73" name="Rectangle 39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74" name="Rectangle 40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75" name="Rectangle 41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76" name="Rectangle 42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984" name="Group 50"/>
                <p:cNvGrpSpPr/>
                <p:nvPr/>
              </p:nvGrpSpPr>
              <p:grpSpPr>
                <a:xfrm>
                  <a:off x="0" y="971550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978" name="Rectangle 44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79" name="Rectangle 45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80" name="Rectangle 46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81" name="Rectangle 47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82" name="Rectangle 48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83" name="Rectangle 49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991" name="Group 57"/>
                <p:cNvGrpSpPr/>
                <p:nvPr/>
              </p:nvGrpSpPr>
              <p:grpSpPr>
                <a:xfrm>
                  <a:off x="0" y="113466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985" name="Rectangle 51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86" name="Rectangle 52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87" name="Rectangle 53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88" name="Rectangle 54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89" name="Rectangle 55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90" name="Rectangle 56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  <p:grpSp>
            <p:nvGrpSpPr>
              <p:cNvPr id="1049" name="Group 115"/>
              <p:cNvGrpSpPr/>
              <p:nvPr/>
            </p:nvGrpSpPr>
            <p:grpSpPr>
              <a:xfrm>
                <a:off x="7858018" y="3764757"/>
                <a:ext cx="1096948" cy="1215628"/>
                <a:chOff x="0" y="0"/>
                <a:chExt cx="1096947" cy="1215627"/>
              </a:xfrm>
            </p:grpSpPr>
            <p:grpSp>
              <p:nvGrpSpPr>
                <p:cNvPr id="999" name="Group 65"/>
                <p:cNvGrpSpPr/>
                <p:nvPr/>
              </p:nvGrpSpPr>
              <p:grpSpPr>
                <a:xfrm>
                  <a:off x="-1" y="0"/>
                  <a:ext cx="1096949" cy="80962"/>
                  <a:chOff x="0" y="0"/>
                  <a:chExt cx="1096947" cy="80961"/>
                </a:xfrm>
              </p:grpSpPr>
              <p:sp>
                <p:nvSpPr>
                  <p:cNvPr id="993" name="Rectangle 59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94" name="Rectangle 60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95" name="Rectangle 61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96" name="Rectangle 62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97" name="Rectangle 63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98" name="Rectangle 64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006" name="Group 72"/>
                <p:cNvGrpSpPr/>
                <p:nvPr/>
              </p:nvGrpSpPr>
              <p:grpSpPr>
                <a:xfrm>
                  <a:off x="-1" y="159543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000" name="Rectangle 66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01" name="Rectangle 67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02" name="Rectangle 68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03" name="Rectangle 69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04" name="Rectangle 70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05" name="Rectangle 71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013" name="Group 79"/>
                <p:cNvGrpSpPr/>
                <p:nvPr/>
              </p:nvGrpSpPr>
              <p:grpSpPr>
                <a:xfrm>
                  <a:off x="-1" y="32265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007" name="Rectangle 73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08" name="Rectangle 74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09" name="Rectangle 75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10" name="Rectangle 76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11" name="Rectangle 77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12" name="Rectangle 78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020" name="Group 86"/>
                <p:cNvGrpSpPr/>
                <p:nvPr/>
              </p:nvGrpSpPr>
              <p:grpSpPr>
                <a:xfrm>
                  <a:off x="-1" y="48577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014" name="Rectangle 80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15" name="Rectangle 81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16" name="Rectangle 82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17" name="Rectangle 83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18" name="Rectangle 84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19" name="Rectangle 85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027" name="Group 93"/>
                <p:cNvGrpSpPr/>
                <p:nvPr/>
              </p:nvGrpSpPr>
              <p:grpSpPr>
                <a:xfrm>
                  <a:off x="-1" y="64650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021" name="Rectangle 87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22" name="Rectangle 88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23" name="Rectangle 89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24" name="Rectangle 90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25" name="Rectangle 91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26" name="Rectangle 92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034" name="Group 100"/>
                <p:cNvGrpSpPr/>
                <p:nvPr/>
              </p:nvGrpSpPr>
              <p:grpSpPr>
                <a:xfrm>
                  <a:off x="-1" y="80962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028" name="Rectangle 94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29" name="Rectangle 95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30" name="Rectangle 96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31" name="Rectangle 97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32" name="Rectangle 98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33" name="Rectangle 99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041" name="Group 107"/>
                <p:cNvGrpSpPr/>
                <p:nvPr/>
              </p:nvGrpSpPr>
              <p:grpSpPr>
                <a:xfrm>
                  <a:off x="-1" y="971550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035" name="Rectangle 101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36" name="Rectangle 102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37" name="Rectangle 103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38" name="Rectangle 104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39" name="Rectangle 105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40" name="Rectangle 106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048" name="Group 114"/>
                <p:cNvGrpSpPr/>
                <p:nvPr/>
              </p:nvGrpSpPr>
              <p:grpSpPr>
                <a:xfrm>
                  <a:off x="-1" y="113466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042" name="Rectangle 108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43" name="Rectangle 109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44" name="Rectangle 110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45" name="Rectangle 111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46" name="Rectangle 112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47" name="Rectangle 113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</p:grpSp>
        <p:sp>
          <p:nvSpPr>
            <p:cNvPr id="1051" name="Rectangle 117"/>
            <p:cNvSpPr/>
            <p:nvPr/>
          </p:nvSpPr>
          <p:spPr>
            <a:xfrm>
              <a:off x="393694" y="302418"/>
              <a:ext cx="8216789" cy="4419602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>
              <a:outerShdw blurRad="63500" dist="71842" dir="2700000" rotWithShape="0">
                <a:srgbClr val="232323">
                  <a:alpha val="74997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685800">
                <a:defRPr sz="1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pic>
        <p:nvPicPr>
          <p:cNvPr id="1053" name="Picture 121" descr="Picture 1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89" y="4245769"/>
            <a:ext cx="977411" cy="440532"/>
          </a:xfrm>
          <a:prstGeom prst="rect">
            <a:avLst/>
          </a:prstGeom>
          <a:ln w="12700">
            <a:miter lim="400000"/>
          </a:ln>
        </p:spPr>
      </p:pic>
      <p:sp>
        <p:nvSpPr>
          <p:cNvPr id="1054" name="Title Text"/>
          <p:cNvSpPr txBox="1">
            <a:spLocks noGrp="1"/>
          </p:cNvSpPr>
          <p:nvPr>
            <p:ph type="title"/>
          </p:nvPr>
        </p:nvSpPr>
        <p:spPr>
          <a:xfrm>
            <a:off x="457200" y="204786"/>
            <a:ext cx="3008435" cy="871539"/>
          </a:xfrm>
          <a:prstGeom prst="rect">
            <a:avLst/>
          </a:prstGeom>
        </p:spPr>
        <p:txBody>
          <a:bodyPr lIns="44450" tIns="44450" rIns="44450" bIns="44450" anchor="b"/>
          <a:lstStyle>
            <a:lvl1pPr algn="l" defTabSz="914400">
              <a:lnSpc>
                <a:spcPct val="90000"/>
              </a:lnSpc>
              <a:defRPr sz="1500" b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Title Text</a:t>
            </a:r>
          </a:p>
        </p:txBody>
      </p:sp>
      <p:sp>
        <p:nvSpPr>
          <p:cNvPr id="1055" name="Body Level One…"/>
          <p:cNvSpPr txBox="1">
            <a:spLocks noGrp="1"/>
          </p:cNvSpPr>
          <p:nvPr>
            <p:ph type="body" idx="1"/>
          </p:nvPr>
        </p:nvSpPr>
        <p:spPr>
          <a:xfrm>
            <a:off x="3575537" y="204788"/>
            <a:ext cx="5111263" cy="4389836"/>
          </a:xfrm>
          <a:prstGeom prst="rect">
            <a:avLst/>
          </a:prstGeom>
        </p:spPr>
        <p:txBody>
          <a:bodyPr lIns="44450" tIns="44450" rIns="44450" bIns="44450"/>
          <a:lstStyle>
            <a:lvl1pPr marL="214313" indent="-214313" defTabSz="914400">
              <a:lnSpc>
                <a:spcPct val="90000"/>
              </a:lnSpc>
              <a:spcBef>
                <a:spcPts val="800"/>
              </a:spcBef>
              <a:buSzTx/>
              <a:buFontTx/>
              <a:buNone/>
              <a:defRPr sz="2400" b="1">
                <a:latin typeface="Arial"/>
                <a:ea typeface="Arial"/>
                <a:cs typeface="Arial"/>
                <a:sym typeface="Arial"/>
              </a:defRPr>
            </a:lvl1pPr>
            <a:lvl2pPr marL="214313" indent="128586" defTabSz="914400">
              <a:lnSpc>
                <a:spcPct val="90000"/>
              </a:lnSpc>
              <a:spcBef>
                <a:spcPts val="800"/>
              </a:spcBef>
              <a:buSzTx/>
              <a:buFontTx/>
              <a:buNone/>
              <a:defRPr sz="2400" b="1">
                <a:latin typeface="Arial"/>
                <a:ea typeface="Arial"/>
                <a:cs typeface="Arial"/>
                <a:sym typeface="Arial"/>
              </a:defRPr>
            </a:lvl2pPr>
            <a:lvl3pPr marL="214313" indent="471487" defTabSz="914400">
              <a:lnSpc>
                <a:spcPct val="90000"/>
              </a:lnSpc>
              <a:spcBef>
                <a:spcPts val="800"/>
              </a:spcBef>
              <a:buSzTx/>
              <a:buFontTx/>
              <a:buNone/>
              <a:defRPr sz="2400" b="1">
                <a:latin typeface="Arial"/>
                <a:ea typeface="Arial"/>
                <a:cs typeface="Arial"/>
                <a:sym typeface="Arial"/>
              </a:defRPr>
            </a:lvl3pPr>
            <a:lvl4pPr marL="214313" indent="814387" defTabSz="914400">
              <a:lnSpc>
                <a:spcPct val="90000"/>
              </a:lnSpc>
              <a:spcBef>
                <a:spcPts val="800"/>
              </a:spcBef>
              <a:buSzTx/>
              <a:buFontTx/>
              <a:buNone/>
              <a:defRPr sz="2400" b="1">
                <a:latin typeface="Arial"/>
                <a:ea typeface="Arial"/>
                <a:cs typeface="Arial"/>
                <a:sym typeface="Arial"/>
              </a:defRPr>
            </a:lvl4pPr>
            <a:lvl5pPr marL="214313" indent="1157287" defTabSz="914400">
              <a:lnSpc>
                <a:spcPct val="90000"/>
              </a:lnSpc>
              <a:spcBef>
                <a:spcPts val="800"/>
              </a:spcBef>
              <a:buSzTx/>
              <a:buFontTx/>
              <a:buNone/>
              <a:defRPr sz="2400" b="1"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56" name="Text Placeholder 3"/>
          <p:cNvSpPr>
            <a:spLocks noGrp="1"/>
          </p:cNvSpPr>
          <p:nvPr>
            <p:ph type="body" sz="half" idx="13"/>
          </p:nvPr>
        </p:nvSpPr>
        <p:spPr>
          <a:xfrm>
            <a:off x="457200" y="1076326"/>
            <a:ext cx="3008435" cy="3518297"/>
          </a:xfrm>
          <a:prstGeom prst="rect">
            <a:avLst/>
          </a:prstGeom>
        </p:spPr>
        <p:txBody>
          <a:bodyPr lIns="44450" tIns="44450" rIns="44450" bIns="44450"/>
          <a:lstStyle/>
          <a:p>
            <a:pPr marL="0" indent="0" defTabSz="914400">
              <a:lnSpc>
                <a:spcPct val="90000"/>
              </a:lnSpc>
              <a:spcBef>
                <a:spcPts val="300"/>
              </a:spcBef>
              <a:buSzTx/>
              <a:buFontTx/>
              <a:buNone/>
              <a:defRPr sz="1000" b="1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05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0" name="Group 118"/>
          <p:cNvGrpSpPr/>
          <p:nvPr/>
        </p:nvGrpSpPr>
        <p:grpSpPr>
          <a:xfrm>
            <a:off x="70339" y="59532"/>
            <a:ext cx="8954966" cy="4980385"/>
            <a:chOff x="0" y="0"/>
            <a:chExt cx="8954965" cy="4980384"/>
          </a:xfrm>
        </p:grpSpPr>
        <p:grpSp>
          <p:nvGrpSpPr>
            <p:cNvPr id="1178" name="Group 116"/>
            <p:cNvGrpSpPr/>
            <p:nvPr/>
          </p:nvGrpSpPr>
          <p:grpSpPr>
            <a:xfrm>
              <a:off x="0" y="-1"/>
              <a:ext cx="8954966" cy="4980386"/>
              <a:chOff x="0" y="0"/>
              <a:chExt cx="8954965" cy="4980384"/>
            </a:xfrm>
          </p:grpSpPr>
          <p:grpSp>
            <p:nvGrpSpPr>
              <p:cNvPr id="1120" name="Group 58"/>
              <p:cNvGrpSpPr/>
              <p:nvPr/>
            </p:nvGrpSpPr>
            <p:grpSpPr>
              <a:xfrm>
                <a:off x="0" y="-1"/>
                <a:ext cx="1098535" cy="1215629"/>
                <a:chOff x="0" y="0"/>
                <a:chExt cx="1098534" cy="1215627"/>
              </a:xfrm>
            </p:grpSpPr>
            <p:grpSp>
              <p:nvGrpSpPr>
                <p:cNvPr id="1070" name="Group 8"/>
                <p:cNvGrpSpPr/>
                <p:nvPr/>
              </p:nvGrpSpPr>
              <p:grpSpPr>
                <a:xfrm>
                  <a:off x="0" y="0"/>
                  <a:ext cx="1098535" cy="80962"/>
                  <a:chOff x="0" y="0"/>
                  <a:chExt cx="1098534" cy="80961"/>
                </a:xfrm>
              </p:grpSpPr>
              <p:sp>
                <p:nvSpPr>
                  <p:cNvPr id="1064" name="Rectangle 2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65" name="Rectangle 3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66" name="Rectangle 4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67" name="Rectangle 5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68" name="Rectangle 6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69" name="Rectangle 7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077" name="Group 15"/>
                <p:cNvGrpSpPr/>
                <p:nvPr/>
              </p:nvGrpSpPr>
              <p:grpSpPr>
                <a:xfrm>
                  <a:off x="0" y="159543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071" name="Rectangle 9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72" name="Rectangle 10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73" name="Rectangle 11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74" name="Rectangle 12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75" name="Rectangle 13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76" name="Rectangle 14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084" name="Group 22"/>
                <p:cNvGrpSpPr/>
                <p:nvPr/>
              </p:nvGrpSpPr>
              <p:grpSpPr>
                <a:xfrm>
                  <a:off x="0" y="32265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078" name="Rectangle 16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79" name="Rectangle 17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80" name="Rectangle 18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81" name="Rectangle 19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82" name="Rectangle 20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83" name="Rectangle 21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091" name="Group 29"/>
                <p:cNvGrpSpPr/>
                <p:nvPr/>
              </p:nvGrpSpPr>
              <p:grpSpPr>
                <a:xfrm>
                  <a:off x="0" y="48577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085" name="Rectangle 23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86" name="Rectangle 24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87" name="Rectangle 25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88" name="Rectangle 26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89" name="Rectangle 27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90" name="Rectangle 28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098" name="Group 36"/>
                <p:cNvGrpSpPr/>
                <p:nvPr/>
              </p:nvGrpSpPr>
              <p:grpSpPr>
                <a:xfrm>
                  <a:off x="0" y="64650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092" name="Rectangle 30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93" name="Rectangle 31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94" name="Rectangle 32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95" name="Rectangle 33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96" name="Rectangle 34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97" name="Rectangle 35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105" name="Group 43"/>
                <p:cNvGrpSpPr/>
                <p:nvPr/>
              </p:nvGrpSpPr>
              <p:grpSpPr>
                <a:xfrm>
                  <a:off x="0" y="80962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099" name="Rectangle 37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00" name="Rectangle 38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01" name="Rectangle 39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02" name="Rectangle 40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03" name="Rectangle 41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04" name="Rectangle 42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112" name="Group 50"/>
                <p:cNvGrpSpPr/>
                <p:nvPr/>
              </p:nvGrpSpPr>
              <p:grpSpPr>
                <a:xfrm>
                  <a:off x="0" y="971550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106" name="Rectangle 44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07" name="Rectangle 45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08" name="Rectangle 46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09" name="Rectangle 47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10" name="Rectangle 48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11" name="Rectangle 49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119" name="Group 57"/>
                <p:cNvGrpSpPr/>
                <p:nvPr/>
              </p:nvGrpSpPr>
              <p:grpSpPr>
                <a:xfrm>
                  <a:off x="0" y="113466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113" name="Rectangle 51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14" name="Rectangle 52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15" name="Rectangle 53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16" name="Rectangle 54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17" name="Rectangle 55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18" name="Rectangle 56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  <p:grpSp>
            <p:nvGrpSpPr>
              <p:cNvPr id="1177" name="Group 115"/>
              <p:cNvGrpSpPr/>
              <p:nvPr/>
            </p:nvGrpSpPr>
            <p:grpSpPr>
              <a:xfrm>
                <a:off x="7858018" y="3764757"/>
                <a:ext cx="1096948" cy="1215628"/>
                <a:chOff x="0" y="0"/>
                <a:chExt cx="1096947" cy="1215627"/>
              </a:xfrm>
            </p:grpSpPr>
            <p:grpSp>
              <p:nvGrpSpPr>
                <p:cNvPr id="1127" name="Group 65"/>
                <p:cNvGrpSpPr/>
                <p:nvPr/>
              </p:nvGrpSpPr>
              <p:grpSpPr>
                <a:xfrm>
                  <a:off x="-1" y="0"/>
                  <a:ext cx="1096949" cy="80962"/>
                  <a:chOff x="0" y="0"/>
                  <a:chExt cx="1096947" cy="80961"/>
                </a:xfrm>
              </p:grpSpPr>
              <p:sp>
                <p:nvSpPr>
                  <p:cNvPr id="1121" name="Rectangle 59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22" name="Rectangle 60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23" name="Rectangle 61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24" name="Rectangle 62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25" name="Rectangle 63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26" name="Rectangle 64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134" name="Group 72"/>
                <p:cNvGrpSpPr/>
                <p:nvPr/>
              </p:nvGrpSpPr>
              <p:grpSpPr>
                <a:xfrm>
                  <a:off x="-1" y="159543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128" name="Rectangle 66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29" name="Rectangle 67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30" name="Rectangle 68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31" name="Rectangle 69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32" name="Rectangle 70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33" name="Rectangle 71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141" name="Group 79"/>
                <p:cNvGrpSpPr/>
                <p:nvPr/>
              </p:nvGrpSpPr>
              <p:grpSpPr>
                <a:xfrm>
                  <a:off x="-1" y="32265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135" name="Rectangle 73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36" name="Rectangle 74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37" name="Rectangle 75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38" name="Rectangle 76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39" name="Rectangle 77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40" name="Rectangle 78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148" name="Group 86"/>
                <p:cNvGrpSpPr/>
                <p:nvPr/>
              </p:nvGrpSpPr>
              <p:grpSpPr>
                <a:xfrm>
                  <a:off x="-1" y="48577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142" name="Rectangle 80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43" name="Rectangle 81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44" name="Rectangle 82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45" name="Rectangle 83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46" name="Rectangle 84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47" name="Rectangle 85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155" name="Group 93"/>
                <p:cNvGrpSpPr/>
                <p:nvPr/>
              </p:nvGrpSpPr>
              <p:grpSpPr>
                <a:xfrm>
                  <a:off x="-1" y="64650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149" name="Rectangle 87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50" name="Rectangle 88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51" name="Rectangle 89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52" name="Rectangle 90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53" name="Rectangle 91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54" name="Rectangle 92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162" name="Group 100"/>
                <p:cNvGrpSpPr/>
                <p:nvPr/>
              </p:nvGrpSpPr>
              <p:grpSpPr>
                <a:xfrm>
                  <a:off x="-1" y="80962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156" name="Rectangle 94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57" name="Rectangle 95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58" name="Rectangle 96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59" name="Rectangle 97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60" name="Rectangle 98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61" name="Rectangle 99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169" name="Group 107"/>
                <p:cNvGrpSpPr/>
                <p:nvPr/>
              </p:nvGrpSpPr>
              <p:grpSpPr>
                <a:xfrm>
                  <a:off x="-1" y="971550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163" name="Rectangle 101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64" name="Rectangle 102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65" name="Rectangle 103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66" name="Rectangle 104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67" name="Rectangle 105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68" name="Rectangle 106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176" name="Group 114"/>
                <p:cNvGrpSpPr/>
                <p:nvPr/>
              </p:nvGrpSpPr>
              <p:grpSpPr>
                <a:xfrm>
                  <a:off x="-1" y="113466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170" name="Rectangle 108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71" name="Rectangle 109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72" name="Rectangle 110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73" name="Rectangle 111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74" name="Rectangle 112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75" name="Rectangle 113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</p:grpSp>
        <p:sp>
          <p:nvSpPr>
            <p:cNvPr id="1179" name="Rectangle 117"/>
            <p:cNvSpPr/>
            <p:nvPr/>
          </p:nvSpPr>
          <p:spPr>
            <a:xfrm>
              <a:off x="393694" y="302418"/>
              <a:ext cx="8216789" cy="4419602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>
              <a:outerShdw blurRad="63500" dist="71842" dir="2700000" rotWithShape="0">
                <a:srgbClr val="232323">
                  <a:alpha val="74997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685800">
                <a:defRPr sz="1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pic>
        <p:nvPicPr>
          <p:cNvPr id="1181" name="Picture 121" descr="Picture 1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89" y="4245769"/>
            <a:ext cx="977411" cy="440532"/>
          </a:xfrm>
          <a:prstGeom prst="rect">
            <a:avLst/>
          </a:prstGeom>
          <a:ln w="12700">
            <a:miter lim="400000"/>
          </a:ln>
        </p:spPr>
      </p:pic>
      <p:sp>
        <p:nvSpPr>
          <p:cNvPr id="1182" name="Title Text"/>
          <p:cNvSpPr txBox="1">
            <a:spLocks noGrp="1"/>
          </p:cNvSpPr>
          <p:nvPr>
            <p:ph type="title"/>
          </p:nvPr>
        </p:nvSpPr>
        <p:spPr>
          <a:xfrm>
            <a:off x="1792165" y="3600450"/>
            <a:ext cx="5486401" cy="425054"/>
          </a:xfrm>
          <a:prstGeom prst="rect">
            <a:avLst/>
          </a:prstGeom>
        </p:spPr>
        <p:txBody>
          <a:bodyPr lIns="44450" tIns="44450" rIns="44450" bIns="44450" anchor="b"/>
          <a:lstStyle>
            <a:lvl1pPr algn="l" defTabSz="914400">
              <a:lnSpc>
                <a:spcPct val="90000"/>
              </a:lnSpc>
              <a:defRPr sz="1500" b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Title Text</a:t>
            </a:r>
          </a:p>
        </p:txBody>
      </p:sp>
      <p:sp>
        <p:nvSpPr>
          <p:cNvPr id="1183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1792165" y="459581"/>
            <a:ext cx="5486401" cy="308610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1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792165" y="4025503"/>
            <a:ext cx="5486401" cy="603648"/>
          </a:xfrm>
          <a:prstGeom prst="rect">
            <a:avLst/>
          </a:prstGeom>
        </p:spPr>
        <p:txBody>
          <a:bodyPr lIns="44450" tIns="44450" rIns="44450" bIns="44450"/>
          <a:lstStyle>
            <a:lvl1pPr marL="0" indent="0" defTabSz="914400">
              <a:lnSpc>
                <a:spcPct val="90000"/>
              </a:lnSpc>
              <a:spcBef>
                <a:spcPts val="300"/>
              </a:spcBef>
              <a:buSzTx/>
              <a:buFontTx/>
              <a:buNone/>
              <a:defRPr sz="1000" b="1">
                <a:latin typeface="Arial"/>
                <a:ea typeface="Arial"/>
                <a:cs typeface="Arial"/>
                <a:sym typeface="Arial"/>
              </a:defRPr>
            </a:lvl1pPr>
            <a:lvl2pPr marL="0" indent="342900" defTabSz="914400">
              <a:lnSpc>
                <a:spcPct val="90000"/>
              </a:lnSpc>
              <a:spcBef>
                <a:spcPts val="300"/>
              </a:spcBef>
              <a:buSzTx/>
              <a:buFontTx/>
              <a:buNone/>
              <a:defRPr sz="1000" b="1">
                <a:latin typeface="Arial"/>
                <a:ea typeface="Arial"/>
                <a:cs typeface="Arial"/>
                <a:sym typeface="Arial"/>
              </a:defRPr>
            </a:lvl2pPr>
            <a:lvl3pPr marL="0" indent="685800" defTabSz="914400">
              <a:lnSpc>
                <a:spcPct val="90000"/>
              </a:lnSpc>
              <a:spcBef>
                <a:spcPts val="300"/>
              </a:spcBef>
              <a:buSzTx/>
              <a:buFontTx/>
              <a:buNone/>
              <a:defRPr sz="1000" b="1">
                <a:latin typeface="Arial"/>
                <a:ea typeface="Arial"/>
                <a:cs typeface="Arial"/>
                <a:sym typeface="Arial"/>
              </a:defRPr>
            </a:lvl3pPr>
            <a:lvl4pPr marL="0" indent="1028700" defTabSz="914400">
              <a:lnSpc>
                <a:spcPct val="90000"/>
              </a:lnSpc>
              <a:spcBef>
                <a:spcPts val="300"/>
              </a:spcBef>
              <a:buSzTx/>
              <a:buFontTx/>
              <a:buNone/>
              <a:defRPr sz="1000" b="1">
                <a:latin typeface="Arial"/>
                <a:ea typeface="Arial"/>
                <a:cs typeface="Arial"/>
                <a:sym typeface="Arial"/>
              </a:defRPr>
            </a:lvl4pPr>
            <a:lvl5pPr marL="0" indent="1371600" defTabSz="914400">
              <a:lnSpc>
                <a:spcPct val="90000"/>
              </a:lnSpc>
              <a:spcBef>
                <a:spcPts val="300"/>
              </a:spcBef>
              <a:buSzTx/>
              <a:buFontTx/>
              <a:buNone/>
              <a:defRPr sz="1000" b="1"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8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8" name="Group 118"/>
          <p:cNvGrpSpPr/>
          <p:nvPr/>
        </p:nvGrpSpPr>
        <p:grpSpPr>
          <a:xfrm>
            <a:off x="70339" y="59532"/>
            <a:ext cx="8954966" cy="4980385"/>
            <a:chOff x="0" y="0"/>
            <a:chExt cx="8954965" cy="4980384"/>
          </a:xfrm>
        </p:grpSpPr>
        <p:grpSp>
          <p:nvGrpSpPr>
            <p:cNvPr id="1306" name="Group 116"/>
            <p:cNvGrpSpPr/>
            <p:nvPr/>
          </p:nvGrpSpPr>
          <p:grpSpPr>
            <a:xfrm>
              <a:off x="0" y="-1"/>
              <a:ext cx="8954966" cy="4980386"/>
              <a:chOff x="0" y="0"/>
              <a:chExt cx="8954965" cy="4980384"/>
            </a:xfrm>
          </p:grpSpPr>
          <p:grpSp>
            <p:nvGrpSpPr>
              <p:cNvPr id="1248" name="Group 58"/>
              <p:cNvGrpSpPr/>
              <p:nvPr/>
            </p:nvGrpSpPr>
            <p:grpSpPr>
              <a:xfrm>
                <a:off x="0" y="-1"/>
                <a:ext cx="1098535" cy="1215629"/>
                <a:chOff x="0" y="0"/>
                <a:chExt cx="1098534" cy="1215627"/>
              </a:xfrm>
            </p:grpSpPr>
            <p:grpSp>
              <p:nvGrpSpPr>
                <p:cNvPr id="1198" name="Group 8"/>
                <p:cNvGrpSpPr/>
                <p:nvPr/>
              </p:nvGrpSpPr>
              <p:grpSpPr>
                <a:xfrm>
                  <a:off x="0" y="0"/>
                  <a:ext cx="1098535" cy="80962"/>
                  <a:chOff x="0" y="0"/>
                  <a:chExt cx="1098534" cy="80961"/>
                </a:xfrm>
              </p:grpSpPr>
              <p:sp>
                <p:nvSpPr>
                  <p:cNvPr id="1192" name="Rectangle 2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93" name="Rectangle 3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94" name="Rectangle 4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95" name="Rectangle 5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96" name="Rectangle 6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97" name="Rectangle 7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05" name="Group 15"/>
                <p:cNvGrpSpPr/>
                <p:nvPr/>
              </p:nvGrpSpPr>
              <p:grpSpPr>
                <a:xfrm>
                  <a:off x="0" y="159543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199" name="Rectangle 9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00" name="Rectangle 10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01" name="Rectangle 11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02" name="Rectangle 12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03" name="Rectangle 13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04" name="Rectangle 14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12" name="Group 22"/>
                <p:cNvGrpSpPr/>
                <p:nvPr/>
              </p:nvGrpSpPr>
              <p:grpSpPr>
                <a:xfrm>
                  <a:off x="0" y="32265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206" name="Rectangle 16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07" name="Rectangle 17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08" name="Rectangle 18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09" name="Rectangle 19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10" name="Rectangle 20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11" name="Rectangle 21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19" name="Group 29"/>
                <p:cNvGrpSpPr/>
                <p:nvPr/>
              </p:nvGrpSpPr>
              <p:grpSpPr>
                <a:xfrm>
                  <a:off x="0" y="48577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213" name="Rectangle 23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14" name="Rectangle 24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15" name="Rectangle 25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16" name="Rectangle 26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17" name="Rectangle 27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18" name="Rectangle 28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26" name="Group 36"/>
                <p:cNvGrpSpPr/>
                <p:nvPr/>
              </p:nvGrpSpPr>
              <p:grpSpPr>
                <a:xfrm>
                  <a:off x="0" y="64650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220" name="Rectangle 30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21" name="Rectangle 31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22" name="Rectangle 32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23" name="Rectangle 33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24" name="Rectangle 34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25" name="Rectangle 35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33" name="Group 43"/>
                <p:cNvGrpSpPr/>
                <p:nvPr/>
              </p:nvGrpSpPr>
              <p:grpSpPr>
                <a:xfrm>
                  <a:off x="0" y="80962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227" name="Rectangle 37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28" name="Rectangle 38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29" name="Rectangle 39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30" name="Rectangle 40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31" name="Rectangle 41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32" name="Rectangle 42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40" name="Group 50"/>
                <p:cNvGrpSpPr/>
                <p:nvPr/>
              </p:nvGrpSpPr>
              <p:grpSpPr>
                <a:xfrm>
                  <a:off x="0" y="971550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234" name="Rectangle 44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35" name="Rectangle 45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36" name="Rectangle 46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37" name="Rectangle 47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38" name="Rectangle 48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39" name="Rectangle 49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47" name="Group 57"/>
                <p:cNvGrpSpPr/>
                <p:nvPr/>
              </p:nvGrpSpPr>
              <p:grpSpPr>
                <a:xfrm>
                  <a:off x="0" y="113466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241" name="Rectangle 51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42" name="Rectangle 52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43" name="Rectangle 53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44" name="Rectangle 54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45" name="Rectangle 55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46" name="Rectangle 56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  <p:grpSp>
            <p:nvGrpSpPr>
              <p:cNvPr id="1305" name="Group 115"/>
              <p:cNvGrpSpPr/>
              <p:nvPr/>
            </p:nvGrpSpPr>
            <p:grpSpPr>
              <a:xfrm>
                <a:off x="7858018" y="3764757"/>
                <a:ext cx="1096948" cy="1215628"/>
                <a:chOff x="0" y="0"/>
                <a:chExt cx="1096947" cy="1215627"/>
              </a:xfrm>
            </p:grpSpPr>
            <p:grpSp>
              <p:nvGrpSpPr>
                <p:cNvPr id="1255" name="Group 65"/>
                <p:cNvGrpSpPr/>
                <p:nvPr/>
              </p:nvGrpSpPr>
              <p:grpSpPr>
                <a:xfrm>
                  <a:off x="-1" y="0"/>
                  <a:ext cx="1096949" cy="80962"/>
                  <a:chOff x="0" y="0"/>
                  <a:chExt cx="1096947" cy="80961"/>
                </a:xfrm>
              </p:grpSpPr>
              <p:sp>
                <p:nvSpPr>
                  <p:cNvPr id="1249" name="Rectangle 59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50" name="Rectangle 60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51" name="Rectangle 61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52" name="Rectangle 62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53" name="Rectangle 63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54" name="Rectangle 64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62" name="Group 72"/>
                <p:cNvGrpSpPr/>
                <p:nvPr/>
              </p:nvGrpSpPr>
              <p:grpSpPr>
                <a:xfrm>
                  <a:off x="-1" y="159543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256" name="Rectangle 66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57" name="Rectangle 67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58" name="Rectangle 68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59" name="Rectangle 69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60" name="Rectangle 70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61" name="Rectangle 71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69" name="Group 79"/>
                <p:cNvGrpSpPr/>
                <p:nvPr/>
              </p:nvGrpSpPr>
              <p:grpSpPr>
                <a:xfrm>
                  <a:off x="-1" y="32265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263" name="Rectangle 73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64" name="Rectangle 74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65" name="Rectangle 75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66" name="Rectangle 76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67" name="Rectangle 77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68" name="Rectangle 78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76" name="Group 86"/>
                <p:cNvGrpSpPr/>
                <p:nvPr/>
              </p:nvGrpSpPr>
              <p:grpSpPr>
                <a:xfrm>
                  <a:off x="-1" y="48577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270" name="Rectangle 80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71" name="Rectangle 81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72" name="Rectangle 82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73" name="Rectangle 83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74" name="Rectangle 84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75" name="Rectangle 85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83" name="Group 93"/>
                <p:cNvGrpSpPr/>
                <p:nvPr/>
              </p:nvGrpSpPr>
              <p:grpSpPr>
                <a:xfrm>
                  <a:off x="-1" y="64650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277" name="Rectangle 87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78" name="Rectangle 88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79" name="Rectangle 89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80" name="Rectangle 90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81" name="Rectangle 91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82" name="Rectangle 92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90" name="Group 100"/>
                <p:cNvGrpSpPr/>
                <p:nvPr/>
              </p:nvGrpSpPr>
              <p:grpSpPr>
                <a:xfrm>
                  <a:off x="-1" y="80962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284" name="Rectangle 94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85" name="Rectangle 95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86" name="Rectangle 96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87" name="Rectangle 97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88" name="Rectangle 98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89" name="Rectangle 99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97" name="Group 107"/>
                <p:cNvGrpSpPr/>
                <p:nvPr/>
              </p:nvGrpSpPr>
              <p:grpSpPr>
                <a:xfrm>
                  <a:off x="-1" y="971550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291" name="Rectangle 101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92" name="Rectangle 102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93" name="Rectangle 103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94" name="Rectangle 104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95" name="Rectangle 105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96" name="Rectangle 106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304" name="Group 114"/>
                <p:cNvGrpSpPr/>
                <p:nvPr/>
              </p:nvGrpSpPr>
              <p:grpSpPr>
                <a:xfrm>
                  <a:off x="-1" y="113466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298" name="Rectangle 108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99" name="Rectangle 109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00" name="Rectangle 110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01" name="Rectangle 111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02" name="Rectangle 112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03" name="Rectangle 113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</p:grpSp>
        <p:sp>
          <p:nvSpPr>
            <p:cNvPr id="1307" name="Rectangle 117"/>
            <p:cNvSpPr/>
            <p:nvPr/>
          </p:nvSpPr>
          <p:spPr>
            <a:xfrm>
              <a:off x="393694" y="302418"/>
              <a:ext cx="8216789" cy="4419602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>
              <a:outerShdw blurRad="63500" dist="71842" dir="2700000" rotWithShape="0">
                <a:srgbClr val="232323">
                  <a:alpha val="74997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685800">
                <a:defRPr sz="1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pic>
        <p:nvPicPr>
          <p:cNvPr id="1309" name="Picture 121" descr="Picture 1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89" y="4245769"/>
            <a:ext cx="977411" cy="440532"/>
          </a:xfrm>
          <a:prstGeom prst="rect">
            <a:avLst/>
          </a:prstGeom>
          <a:ln w="12700">
            <a:miter lim="400000"/>
          </a:ln>
        </p:spPr>
      </p:pic>
      <p:sp>
        <p:nvSpPr>
          <p:cNvPr id="1310" name="Title Text"/>
          <p:cNvSpPr txBox="1">
            <a:spLocks noGrp="1"/>
          </p:cNvSpPr>
          <p:nvPr>
            <p:ph type="title"/>
          </p:nvPr>
        </p:nvSpPr>
        <p:spPr>
          <a:xfrm>
            <a:off x="990600" y="457200"/>
            <a:ext cx="7162800" cy="857250"/>
          </a:xfrm>
          <a:prstGeom prst="rect">
            <a:avLst/>
          </a:prstGeom>
        </p:spPr>
        <p:txBody>
          <a:bodyPr lIns="44450" tIns="44450" rIns="44450" bIns="44450"/>
          <a:lstStyle>
            <a:lvl1pPr defTabSz="914400">
              <a:lnSpc>
                <a:spcPct val="90000"/>
              </a:lnSpc>
              <a:defRPr sz="2700" b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Title Text</a:t>
            </a:r>
          </a:p>
        </p:txBody>
      </p:sp>
      <p:sp>
        <p:nvSpPr>
          <p:cNvPr id="1311" name="Body Level One…"/>
          <p:cNvSpPr txBox="1">
            <a:spLocks noGrp="1"/>
          </p:cNvSpPr>
          <p:nvPr>
            <p:ph type="body" idx="1"/>
          </p:nvPr>
        </p:nvSpPr>
        <p:spPr>
          <a:xfrm>
            <a:off x="990600" y="1485900"/>
            <a:ext cx="7162800" cy="3086100"/>
          </a:xfrm>
          <a:prstGeom prst="rect">
            <a:avLst/>
          </a:prstGeom>
        </p:spPr>
        <p:txBody>
          <a:bodyPr lIns="44450" tIns="44450" rIns="44450" bIns="44450"/>
          <a:lstStyle>
            <a:lvl1pPr marL="214313" indent="-214313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1pPr>
            <a:lvl2pPr marL="214313" indent="128586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2pPr>
            <a:lvl3pPr marL="214313" indent="471487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3pPr>
            <a:lvl4pPr marL="214313" indent="814387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4pPr>
            <a:lvl5pPr marL="214313" indent="1157287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1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5" name="Group 118"/>
          <p:cNvGrpSpPr/>
          <p:nvPr/>
        </p:nvGrpSpPr>
        <p:grpSpPr>
          <a:xfrm>
            <a:off x="70339" y="59532"/>
            <a:ext cx="8954966" cy="4980385"/>
            <a:chOff x="0" y="0"/>
            <a:chExt cx="8954965" cy="4980384"/>
          </a:xfrm>
        </p:grpSpPr>
        <p:grpSp>
          <p:nvGrpSpPr>
            <p:cNvPr id="1433" name="Group 116"/>
            <p:cNvGrpSpPr/>
            <p:nvPr/>
          </p:nvGrpSpPr>
          <p:grpSpPr>
            <a:xfrm>
              <a:off x="0" y="-1"/>
              <a:ext cx="8954966" cy="4980386"/>
              <a:chOff x="0" y="0"/>
              <a:chExt cx="8954965" cy="4980384"/>
            </a:xfrm>
          </p:grpSpPr>
          <p:grpSp>
            <p:nvGrpSpPr>
              <p:cNvPr id="1375" name="Group 58"/>
              <p:cNvGrpSpPr/>
              <p:nvPr/>
            </p:nvGrpSpPr>
            <p:grpSpPr>
              <a:xfrm>
                <a:off x="0" y="-1"/>
                <a:ext cx="1098535" cy="1215629"/>
                <a:chOff x="0" y="0"/>
                <a:chExt cx="1098534" cy="1215627"/>
              </a:xfrm>
            </p:grpSpPr>
            <p:grpSp>
              <p:nvGrpSpPr>
                <p:cNvPr id="1325" name="Group 8"/>
                <p:cNvGrpSpPr/>
                <p:nvPr/>
              </p:nvGrpSpPr>
              <p:grpSpPr>
                <a:xfrm>
                  <a:off x="0" y="0"/>
                  <a:ext cx="1098535" cy="80962"/>
                  <a:chOff x="0" y="0"/>
                  <a:chExt cx="1098534" cy="80961"/>
                </a:xfrm>
              </p:grpSpPr>
              <p:sp>
                <p:nvSpPr>
                  <p:cNvPr id="1319" name="Rectangle 2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20" name="Rectangle 3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21" name="Rectangle 4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22" name="Rectangle 5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23" name="Rectangle 6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24" name="Rectangle 7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332" name="Group 15"/>
                <p:cNvGrpSpPr/>
                <p:nvPr/>
              </p:nvGrpSpPr>
              <p:grpSpPr>
                <a:xfrm>
                  <a:off x="0" y="159543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326" name="Rectangle 9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27" name="Rectangle 10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28" name="Rectangle 11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29" name="Rectangle 12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30" name="Rectangle 13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31" name="Rectangle 14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339" name="Group 22"/>
                <p:cNvGrpSpPr/>
                <p:nvPr/>
              </p:nvGrpSpPr>
              <p:grpSpPr>
                <a:xfrm>
                  <a:off x="0" y="32265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333" name="Rectangle 16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34" name="Rectangle 17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35" name="Rectangle 18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36" name="Rectangle 19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37" name="Rectangle 20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38" name="Rectangle 21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346" name="Group 29"/>
                <p:cNvGrpSpPr/>
                <p:nvPr/>
              </p:nvGrpSpPr>
              <p:grpSpPr>
                <a:xfrm>
                  <a:off x="0" y="48577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340" name="Rectangle 23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41" name="Rectangle 24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42" name="Rectangle 25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43" name="Rectangle 26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44" name="Rectangle 27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45" name="Rectangle 28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353" name="Group 36"/>
                <p:cNvGrpSpPr/>
                <p:nvPr/>
              </p:nvGrpSpPr>
              <p:grpSpPr>
                <a:xfrm>
                  <a:off x="0" y="64650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347" name="Rectangle 30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48" name="Rectangle 31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49" name="Rectangle 32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50" name="Rectangle 33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51" name="Rectangle 34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52" name="Rectangle 35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360" name="Group 43"/>
                <p:cNvGrpSpPr/>
                <p:nvPr/>
              </p:nvGrpSpPr>
              <p:grpSpPr>
                <a:xfrm>
                  <a:off x="0" y="80962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354" name="Rectangle 37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55" name="Rectangle 38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56" name="Rectangle 39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57" name="Rectangle 40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58" name="Rectangle 41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59" name="Rectangle 42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367" name="Group 50"/>
                <p:cNvGrpSpPr/>
                <p:nvPr/>
              </p:nvGrpSpPr>
              <p:grpSpPr>
                <a:xfrm>
                  <a:off x="0" y="971550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361" name="Rectangle 44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62" name="Rectangle 45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63" name="Rectangle 46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64" name="Rectangle 47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65" name="Rectangle 48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66" name="Rectangle 49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374" name="Group 57"/>
                <p:cNvGrpSpPr/>
                <p:nvPr/>
              </p:nvGrpSpPr>
              <p:grpSpPr>
                <a:xfrm>
                  <a:off x="0" y="113466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368" name="Rectangle 51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69" name="Rectangle 52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70" name="Rectangle 53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71" name="Rectangle 54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72" name="Rectangle 55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73" name="Rectangle 56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  <p:grpSp>
            <p:nvGrpSpPr>
              <p:cNvPr id="1432" name="Group 115"/>
              <p:cNvGrpSpPr/>
              <p:nvPr/>
            </p:nvGrpSpPr>
            <p:grpSpPr>
              <a:xfrm>
                <a:off x="7858018" y="3764757"/>
                <a:ext cx="1096948" cy="1215628"/>
                <a:chOff x="0" y="0"/>
                <a:chExt cx="1096947" cy="1215627"/>
              </a:xfrm>
            </p:grpSpPr>
            <p:grpSp>
              <p:nvGrpSpPr>
                <p:cNvPr id="1382" name="Group 65"/>
                <p:cNvGrpSpPr/>
                <p:nvPr/>
              </p:nvGrpSpPr>
              <p:grpSpPr>
                <a:xfrm>
                  <a:off x="-1" y="0"/>
                  <a:ext cx="1096949" cy="80962"/>
                  <a:chOff x="0" y="0"/>
                  <a:chExt cx="1096947" cy="80961"/>
                </a:xfrm>
              </p:grpSpPr>
              <p:sp>
                <p:nvSpPr>
                  <p:cNvPr id="1376" name="Rectangle 59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77" name="Rectangle 60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78" name="Rectangle 61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79" name="Rectangle 62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80" name="Rectangle 63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81" name="Rectangle 64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389" name="Group 72"/>
                <p:cNvGrpSpPr/>
                <p:nvPr/>
              </p:nvGrpSpPr>
              <p:grpSpPr>
                <a:xfrm>
                  <a:off x="-1" y="159543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383" name="Rectangle 66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84" name="Rectangle 67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85" name="Rectangle 68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86" name="Rectangle 69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87" name="Rectangle 70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88" name="Rectangle 71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396" name="Group 79"/>
                <p:cNvGrpSpPr/>
                <p:nvPr/>
              </p:nvGrpSpPr>
              <p:grpSpPr>
                <a:xfrm>
                  <a:off x="-1" y="32265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390" name="Rectangle 73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91" name="Rectangle 74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92" name="Rectangle 75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93" name="Rectangle 76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94" name="Rectangle 77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95" name="Rectangle 78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403" name="Group 86"/>
                <p:cNvGrpSpPr/>
                <p:nvPr/>
              </p:nvGrpSpPr>
              <p:grpSpPr>
                <a:xfrm>
                  <a:off x="-1" y="48577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397" name="Rectangle 80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98" name="Rectangle 81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99" name="Rectangle 82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00" name="Rectangle 83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01" name="Rectangle 84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02" name="Rectangle 85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410" name="Group 93"/>
                <p:cNvGrpSpPr/>
                <p:nvPr/>
              </p:nvGrpSpPr>
              <p:grpSpPr>
                <a:xfrm>
                  <a:off x="-1" y="64650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404" name="Rectangle 87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05" name="Rectangle 88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06" name="Rectangle 89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07" name="Rectangle 90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08" name="Rectangle 91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09" name="Rectangle 92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417" name="Group 100"/>
                <p:cNvGrpSpPr/>
                <p:nvPr/>
              </p:nvGrpSpPr>
              <p:grpSpPr>
                <a:xfrm>
                  <a:off x="-1" y="80962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411" name="Rectangle 94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12" name="Rectangle 95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13" name="Rectangle 96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14" name="Rectangle 97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15" name="Rectangle 98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16" name="Rectangle 99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424" name="Group 107"/>
                <p:cNvGrpSpPr/>
                <p:nvPr/>
              </p:nvGrpSpPr>
              <p:grpSpPr>
                <a:xfrm>
                  <a:off x="-1" y="971550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418" name="Rectangle 101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19" name="Rectangle 102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20" name="Rectangle 103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21" name="Rectangle 104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22" name="Rectangle 105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23" name="Rectangle 106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431" name="Group 114"/>
                <p:cNvGrpSpPr/>
                <p:nvPr/>
              </p:nvGrpSpPr>
              <p:grpSpPr>
                <a:xfrm>
                  <a:off x="-1" y="113466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425" name="Rectangle 108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26" name="Rectangle 109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27" name="Rectangle 110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28" name="Rectangle 111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29" name="Rectangle 112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30" name="Rectangle 113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</p:grpSp>
        <p:sp>
          <p:nvSpPr>
            <p:cNvPr id="1434" name="Rectangle 117"/>
            <p:cNvSpPr/>
            <p:nvPr/>
          </p:nvSpPr>
          <p:spPr>
            <a:xfrm>
              <a:off x="393694" y="302418"/>
              <a:ext cx="8216789" cy="4419602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>
              <a:outerShdw blurRad="63500" dist="71842" dir="2700000" rotWithShape="0">
                <a:srgbClr val="232323">
                  <a:alpha val="74997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685800">
                <a:defRPr sz="1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pic>
        <p:nvPicPr>
          <p:cNvPr id="1436" name="Picture 121" descr="Picture 1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89" y="4245769"/>
            <a:ext cx="977411" cy="440532"/>
          </a:xfrm>
          <a:prstGeom prst="rect">
            <a:avLst/>
          </a:prstGeom>
          <a:ln w="12700">
            <a:miter lim="400000"/>
          </a:ln>
        </p:spPr>
      </p:pic>
      <p:sp>
        <p:nvSpPr>
          <p:cNvPr id="1437" name="Title Text"/>
          <p:cNvSpPr txBox="1">
            <a:spLocks noGrp="1"/>
          </p:cNvSpPr>
          <p:nvPr>
            <p:ph type="title"/>
          </p:nvPr>
        </p:nvSpPr>
        <p:spPr>
          <a:xfrm>
            <a:off x="6362700" y="457200"/>
            <a:ext cx="1790700" cy="4114800"/>
          </a:xfrm>
          <a:prstGeom prst="rect">
            <a:avLst/>
          </a:prstGeom>
        </p:spPr>
        <p:txBody>
          <a:bodyPr lIns="44450" tIns="44450" rIns="44450" bIns="44450"/>
          <a:lstStyle>
            <a:lvl1pPr defTabSz="914400">
              <a:lnSpc>
                <a:spcPct val="90000"/>
              </a:lnSpc>
              <a:defRPr sz="2700" b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Title Text</a:t>
            </a:r>
          </a:p>
        </p:txBody>
      </p:sp>
      <p:sp>
        <p:nvSpPr>
          <p:cNvPr id="1438" name="Body Level One…"/>
          <p:cNvSpPr txBox="1">
            <a:spLocks noGrp="1"/>
          </p:cNvSpPr>
          <p:nvPr>
            <p:ph type="body" idx="1"/>
          </p:nvPr>
        </p:nvSpPr>
        <p:spPr>
          <a:xfrm>
            <a:off x="990600" y="457200"/>
            <a:ext cx="5231424" cy="4114800"/>
          </a:xfrm>
          <a:prstGeom prst="rect">
            <a:avLst/>
          </a:prstGeom>
        </p:spPr>
        <p:txBody>
          <a:bodyPr lIns="44450" tIns="44450" rIns="44450" bIns="44450"/>
          <a:lstStyle>
            <a:lvl1pPr marL="214313" indent="-214313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1pPr>
            <a:lvl2pPr marL="214313" indent="128586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2pPr>
            <a:lvl3pPr marL="214313" indent="471487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3pPr>
            <a:lvl4pPr marL="214313" indent="814387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4pPr>
            <a:lvl5pPr marL="214313" indent="1157287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3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7200" y="1200150"/>
            <a:ext cx="4038600" cy="339447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" y="1151334"/>
            <a:ext cx="4040188" cy="47982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45030" y="1151334"/>
            <a:ext cx="4041776" cy="47982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5" name="Group 118"/>
          <p:cNvGrpSpPr/>
          <p:nvPr/>
        </p:nvGrpSpPr>
        <p:grpSpPr>
          <a:xfrm>
            <a:off x="70339" y="59532"/>
            <a:ext cx="8954966" cy="4980385"/>
            <a:chOff x="0" y="0"/>
            <a:chExt cx="8954965" cy="4980384"/>
          </a:xfrm>
        </p:grpSpPr>
        <p:grpSp>
          <p:nvGrpSpPr>
            <p:cNvPr id="163" name="Group 116"/>
            <p:cNvGrpSpPr/>
            <p:nvPr/>
          </p:nvGrpSpPr>
          <p:grpSpPr>
            <a:xfrm>
              <a:off x="0" y="-1"/>
              <a:ext cx="8954966" cy="4980386"/>
              <a:chOff x="0" y="0"/>
              <a:chExt cx="8954965" cy="4980384"/>
            </a:xfrm>
          </p:grpSpPr>
          <p:grpSp>
            <p:nvGrpSpPr>
              <p:cNvPr id="105" name="Group 58"/>
              <p:cNvGrpSpPr/>
              <p:nvPr/>
            </p:nvGrpSpPr>
            <p:grpSpPr>
              <a:xfrm>
                <a:off x="0" y="-1"/>
                <a:ext cx="1098535" cy="1215629"/>
                <a:chOff x="0" y="0"/>
                <a:chExt cx="1098534" cy="1215627"/>
              </a:xfrm>
            </p:grpSpPr>
            <p:grpSp>
              <p:nvGrpSpPr>
                <p:cNvPr id="55" name="Group 8"/>
                <p:cNvGrpSpPr/>
                <p:nvPr/>
              </p:nvGrpSpPr>
              <p:grpSpPr>
                <a:xfrm>
                  <a:off x="0" y="0"/>
                  <a:ext cx="1098535" cy="80962"/>
                  <a:chOff x="0" y="0"/>
                  <a:chExt cx="1098534" cy="80961"/>
                </a:xfrm>
              </p:grpSpPr>
              <p:sp>
                <p:nvSpPr>
                  <p:cNvPr id="49" name="Rectangle 2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0" name="Rectangle 3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1" name="Rectangle 4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2" name="Rectangle 5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3" name="Rectangle 6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4" name="Rectangle 7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62" name="Group 15"/>
                <p:cNvGrpSpPr/>
                <p:nvPr/>
              </p:nvGrpSpPr>
              <p:grpSpPr>
                <a:xfrm>
                  <a:off x="0" y="159543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56" name="Rectangle 9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7" name="Rectangle 10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8" name="Rectangle 11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9" name="Rectangle 12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0" name="Rectangle 13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1" name="Rectangle 14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69" name="Group 22"/>
                <p:cNvGrpSpPr/>
                <p:nvPr/>
              </p:nvGrpSpPr>
              <p:grpSpPr>
                <a:xfrm>
                  <a:off x="0" y="32265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63" name="Rectangle 16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4" name="Rectangle 17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5" name="Rectangle 18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6" name="Rectangle 19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7" name="Rectangle 20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8" name="Rectangle 21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6" name="Group 29"/>
                <p:cNvGrpSpPr/>
                <p:nvPr/>
              </p:nvGrpSpPr>
              <p:grpSpPr>
                <a:xfrm>
                  <a:off x="0" y="48577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70" name="Rectangle 23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1" name="Rectangle 24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2" name="Rectangle 25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3" name="Rectangle 26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4" name="Rectangle 27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5" name="Rectangle 28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83" name="Group 36"/>
                <p:cNvGrpSpPr/>
                <p:nvPr/>
              </p:nvGrpSpPr>
              <p:grpSpPr>
                <a:xfrm>
                  <a:off x="0" y="64650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77" name="Rectangle 30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8" name="Rectangle 31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9" name="Rectangle 32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0" name="Rectangle 33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1" name="Rectangle 34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2" name="Rectangle 35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90" name="Group 43"/>
                <p:cNvGrpSpPr/>
                <p:nvPr/>
              </p:nvGrpSpPr>
              <p:grpSpPr>
                <a:xfrm>
                  <a:off x="0" y="80962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84" name="Rectangle 37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5" name="Rectangle 38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6" name="Rectangle 39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7" name="Rectangle 40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8" name="Rectangle 41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9" name="Rectangle 42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97" name="Group 50"/>
                <p:cNvGrpSpPr/>
                <p:nvPr/>
              </p:nvGrpSpPr>
              <p:grpSpPr>
                <a:xfrm>
                  <a:off x="0" y="971550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91" name="Rectangle 44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2" name="Rectangle 45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3" name="Rectangle 46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4" name="Rectangle 47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5" name="Rectangle 48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6" name="Rectangle 49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04" name="Group 57"/>
                <p:cNvGrpSpPr/>
                <p:nvPr/>
              </p:nvGrpSpPr>
              <p:grpSpPr>
                <a:xfrm>
                  <a:off x="0" y="113466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98" name="Rectangle 51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9" name="Rectangle 52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0" name="Rectangle 53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1" name="Rectangle 54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2" name="Rectangle 55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3" name="Rectangle 56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  <p:grpSp>
            <p:nvGrpSpPr>
              <p:cNvPr id="162" name="Group 115"/>
              <p:cNvGrpSpPr/>
              <p:nvPr/>
            </p:nvGrpSpPr>
            <p:grpSpPr>
              <a:xfrm>
                <a:off x="7858018" y="3764757"/>
                <a:ext cx="1096948" cy="1215628"/>
                <a:chOff x="0" y="0"/>
                <a:chExt cx="1096947" cy="1215627"/>
              </a:xfrm>
            </p:grpSpPr>
            <p:grpSp>
              <p:nvGrpSpPr>
                <p:cNvPr id="112" name="Group 65"/>
                <p:cNvGrpSpPr/>
                <p:nvPr/>
              </p:nvGrpSpPr>
              <p:grpSpPr>
                <a:xfrm>
                  <a:off x="-1" y="0"/>
                  <a:ext cx="1096949" cy="80962"/>
                  <a:chOff x="0" y="0"/>
                  <a:chExt cx="1096947" cy="80961"/>
                </a:xfrm>
              </p:grpSpPr>
              <p:sp>
                <p:nvSpPr>
                  <p:cNvPr id="106" name="Rectangle 59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7" name="Rectangle 60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8" name="Rectangle 61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9" name="Rectangle 62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0" name="Rectangle 63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1" name="Rectangle 64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19" name="Group 72"/>
                <p:cNvGrpSpPr/>
                <p:nvPr/>
              </p:nvGrpSpPr>
              <p:grpSpPr>
                <a:xfrm>
                  <a:off x="-1" y="159543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13" name="Rectangle 66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4" name="Rectangle 67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5" name="Rectangle 68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6" name="Rectangle 69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7" name="Rectangle 70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8" name="Rectangle 71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6" name="Group 79"/>
                <p:cNvGrpSpPr/>
                <p:nvPr/>
              </p:nvGrpSpPr>
              <p:grpSpPr>
                <a:xfrm>
                  <a:off x="-1" y="32265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20" name="Rectangle 73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1" name="Rectangle 74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2" name="Rectangle 75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3" name="Rectangle 76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4" name="Rectangle 77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5" name="Rectangle 78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33" name="Group 86"/>
                <p:cNvGrpSpPr/>
                <p:nvPr/>
              </p:nvGrpSpPr>
              <p:grpSpPr>
                <a:xfrm>
                  <a:off x="-1" y="48577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27" name="Rectangle 80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8" name="Rectangle 81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9" name="Rectangle 82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0" name="Rectangle 83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1" name="Rectangle 84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2" name="Rectangle 85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40" name="Group 93"/>
                <p:cNvGrpSpPr/>
                <p:nvPr/>
              </p:nvGrpSpPr>
              <p:grpSpPr>
                <a:xfrm>
                  <a:off x="-1" y="64650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34" name="Rectangle 87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5" name="Rectangle 88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6" name="Rectangle 89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7" name="Rectangle 90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8" name="Rectangle 91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9" name="Rectangle 92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47" name="Group 100"/>
                <p:cNvGrpSpPr/>
                <p:nvPr/>
              </p:nvGrpSpPr>
              <p:grpSpPr>
                <a:xfrm>
                  <a:off x="-1" y="80962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41" name="Rectangle 94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2" name="Rectangle 95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3" name="Rectangle 96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4" name="Rectangle 97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5" name="Rectangle 98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6" name="Rectangle 99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54" name="Group 107"/>
                <p:cNvGrpSpPr/>
                <p:nvPr/>
              </p:nvGrpSpPr>
              <p:grpSpPr>
                <a:xfrm>
                  <a:off x="-1" y="971550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48" name="Rectangle 101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9" name="Rectangle 102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50" name="Rectangle 103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51" name="Rectangle 104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52" name="Rectangle 105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53" name="Rectangle 106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61" name="Group 114"/>
                <p:cNvGrpSpPr/>
                <p:nvPr/>
              </p:nvGrpSpPr>
              <p:grpSpPr>
                <a:xfrm>
                  <a:off x="-1" y="113466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55" name="Rectangle 108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56" name="Rectangle 109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57" name="Rectangle 110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58" name="Rectangle 111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59" name="Rectangle 112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60" name="Rectangle 113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</p:grpSp>
        <p:sp>
          <p:nvSpPr>
            <p:cNvPr id="164" name="Rectangle 117"/>
            <p:cNvSpPr/>
            <p:nvPr/>
          </p:nvSpPr>
          <p:spPr>
            <a:xfrm>
              <a:off x="393694" y="302418"/>
              <a:ext cx="8216789" cy="4419602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>
              <a:outerShdw blurRad="63500" dist="71842" dir="2700000" rotWithShape="0">
                <a:srgbClr val="232323">
                  <a:alpha val="74997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685800">
                <a:defRPr sz="1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pic>
        <p:nvPicPr>
          <p:cNvPr id="166" name="Picture 121" descr="Picture 1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89" y="4245769"/>
            <a:ext cx="977411" cy="440532"/>
          </a:xfrm>
          <a:prstGeom prst="rect">
            <a:avLst/>
          </a:prstGeom>
          <a:ln w="12700">
            <a:miter lim="400000"/>
          </a:ln>
        </p:spPr>
      </p:pic>
      <p:sp>
        <p:nvSpPr>
          <p:cNvPr id="167" name="Title Text"/>
          <p:cNvSpPr txBox="1">
            <a:spLocks noGrp="1"/>
          </p:cNvSpPr>
          <p:nvPr>
            <p:ph type="title"/>
          </p:nvPr>
        </p:nvSpPr>
        <p:spPr>
          <a:xfrm>
            <a:off x="685800" y="1597819"/>
            <a:ext cx="7772400" cy="1102520"/>
          </a:xfrm>
          <a:prstGeom prst="rect">
            <a:avLst/>
          </a:prstGeom>
        </p:spPr>
        <p:txBody>
          <a:bodyPr lIns="44450" tIns="44450" rIns="44450" bIns="44450"/>
          <a:lstStyle>
            <a:lvl1pPr defTabSz="914400">
              <a:lnSpc>
                <a:spcPct val="90000"/>
              </a:lnSpc>
              <a:defRPr sz="2700" b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Title Text</a:t>
            </a:r>
          </a:p>
        </p:txBody>
      </p:sp>
      <p:sp>
        <p:nvSpPr>
          <p:cNvPr id="16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 lIns="44450" tIns="44450" rIns="44450" bIns="44450"/>
          <a:lstStyle>
            <a:lvl1pPr marL="0" indent="0" algn="ctr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1pPr>
            <a:lvl2pPr marL="0" indent="342900" algn="ctr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2pPr>
            <a:lvl3pPr marL="0" indent="685800" algn="ctr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3pPr>
            <a:lvl4pPr marL="0" indent="1028700" algn="ctr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4pPr>
            <a:lvl5pPr marL="0" indent="1371600" algn="ctr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2" name="Group 118"/>
          <p:cNvGrpSpPr/>
          <p:nvPr/>
        </p:nvGrpSpPr>
        <p:grpSpPr>
          <a:xfrm>
            <a:off x="70339" y="59532"/>
            <a:ext cx="8954966" cy="4980385"/>
            <a:chOff x="0" y="0"/>
            <a:chExt cx="8954965" cy="4980384"/>
          </a:xfrm>
        </p:grpSpPr>
        <p:grpSp>
          <p:nvGrpSpPr>
            <p:cNvPr id="290" name="Group 116"/>
            <p:cNvGrpSpPr/>
            <p:nvPr/>
          </p:nvGrpSpPr>
          <p:grpSpPr>
            <a:xfrm>
              <a:off x="0" y="-1"/>
              <a:ext cx="8954966" cy="4980386"/>
              <a:chOff x="0" y="0"/>
              <a:chExt cx="8954965" cy="4980384"/>
            </a:xfrm>
          </p:grpSpPr>
          <p:grpSp>
            <p:nvGrpSpPr>
              <p:cNvPr id="232" name="Group 58"/>
              <p:cNvGrpSpPr/>
              <p:nvPr/>
            </p:nvGrpSpPr>
            <p:grpSpPr>
              <a:xfrm>
                <a:off x="0" y="-1"/>
                <a:ext cx="1098535" cy="1215629"/>
                <a:chOff x="0" y="0"/>
                <a:chExt cx="1098534" cy="1215627"/>
              </a:xfrm>
            </p:grpSpPr>
            <p:grpSp>
              <p:nvGrpSpPr>
                <p:cNvPr id="182" name="Group 8"/>
                <p:cNvGrpSpPr/>
                <p:nvPr/>
              </p:nvGrpSpPr>
              <p:grpSpPr>
                <a:xfrm>
                  <a:off x="0" y="0"/>
                  <a:ext cx="1098535" cy="80962"/>
                  <a:chOff x="0" y="0"/>
                  <a:chExt cx="1098534" cy="80961"/>
                </a:xfrm>
              </p:grpSpPr>
              <p:sp>
                <p:nvSpPr>
                  <p:cNvPr id="176" name="Rectangle 2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77" name="Rectangle 3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78" name="Rectangle 4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79" name="Rectangle 5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80" name="Rectangle 6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81" name="Rectangle 7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89" name="Group 15"/>
                <p:cNvGrpSpPr/>
                <p:nvPr/>
              </p:nvGrpSpPr>
              <p:grpSpPr>
                <a:xfrm>
                  <a:off x="0" y="159543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83" name="Rectangle 9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84" name="Rectangle 10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85" name="Rectangle 11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86" name="Rectangle 12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87" name="Rectangle 13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88" name="Rectangle 14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96" name="Group 22"/>
                <p:cNvGrpSpPr/>
                <p:nvPr/>
              </p:nvGrpSpPr>
              <p:grpSpPr>
                <a:xfrm>
                  <a:off x="0" y="32265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90" name="Rectangle 16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91" name="Rectangle 17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92" name="Rectangle 18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93" name="Rectangle 19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94" name="Rectangle 20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95" name="Rectangle 21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203" name="Group 29"/>
                <p:cNvGrpSpPr/>
                <p:nvPr/>
              </p:nvGrpSpPr>
              <p:grpSpPr>
                <a:xfrm>
                  <a:off x="0" y="48577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97" name="Rectangle 23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98" name="Rectangle 24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99" name="Rectangle 25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00" name="Rectangle 26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01" name="Rectangle 27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02" name="Rectangle 28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210" name="Group 36"/>
                <p:cNvGrpSpPr/>
                <p:nvPr/>
              </p:nvGrpSpPr>
              <p:grpSpPr>
                <a:xfrm>
                  <a:off x="0" y="64650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204" name="Rectangle 30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05" name="Rectangle 31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06" name="Rectangle 32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07" name="Rectangle 33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08" name="Rectangle 34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09" name="Rectangle 35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217" name="Group 43"/>
                <p:cNvGrpSpPr/>
                <p:nvPr/>
              </p:nvGrpSpPr>
              <p:grpSpPr>
                <a:xfrm>
                  <a:off x="0" y="80962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211" name="Rectangle 37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12" name="Rectangle 38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13" name="Rectangle 39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14" name="Rectangle 40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15" name="Rectangle 41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16" name="Rectangle 42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224" name="Group 50"/>
                <p:cNvGrpSpPr/>
                <p:nvPr/>
              </p:nvGrpSpPr>
              <p:grpSpPr>
                <a:xfrm>
                  <a:off x="0" y="971550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218" name="Rectangle 44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19" name="Rectangle 45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20" name="Rectangle 46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21" name="Rectangle 47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22" name="Rectangle 48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23" name="Rectangle 49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231" name="Group 57"/>
                <p:cNvGrpSpPr/>
                <p:nvPr/>
              </p:nvGrpSpPr>
              <p:grpSpPr>
                <a:xfrm>
                  <a:off x="0" y="113466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225" name="Rectangle 51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26" name="Rectangle 52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27" name="Rectangle 53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28" name="Rectangle 54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29" name="Rectangle 55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30" name="Rectangle 56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  <p:grpSp>
            <p:nvGrpSpPr>
              <p:cNvPr id="289" name="Group 115"/>
              <p:cNvGrpSpPr/>
              <p:nvPr/>
            </p:nvGrpSpPr>
            <p:grpSpPr>
              <a:xfrm>
                <a:off x="7858018" y="3764757"/>
                <a:ext cx="1096948" cy="1215628"/>
                <a:chOff x="0" y="0"/>
                <a:chExt cx="1096947" cy="1215627"/>
              </a:xfrm>
            </p:grpSpPr>
            <p:grpSp>
              <p:nvGrpSpPr>
                <p:cNvPr id="239" name="Group 65"/>
                <p:cNvGrpSpPr/>
                <p:nvPr/>
              </p:nvGrpSpPr>
              <p:grpSpPr>
                <a:xfrm>
                  <a:off x="-1" y="0"/>
                  <a:ext cx="1096949" cy="80962"/>
                  <a:chOff x="0" y="0"/>
                  <a:chExt cx="1096947" cy="80961"/>
                </a:xfrm>
              </p:grpSpPr>
              <p:sp>
                <p:nvSpPr>
                  <p:cNvPr id="233" name="Rectangle 59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34" name="Rectangle 60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35" name="Rectangle 61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36" name="Rectangle 62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37" name="Rectangle 63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38" name="Rectangle 64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246" name="Group 72"/>
                <p:cNvGrpSpPr/>
                <p:nvPr/>
              </p:nvGrpSpPr>
              <p:grpSpPr>
                <a:xfrm>
                  <a:off x="-1" y="159543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240" name="Rectangle 66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41" name="Rectangle 67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42" name="Rectangle 68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43" name="Rectangle 69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44" name="Rectangle 70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45" name="Rectangle 71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253" name="Group 79"/>
                <p:cNvGrpSpPr/>
                <p:nvPr/>
              </p:nvGrpSpPr>
              <p:grpSpPr>
                <a:xfrm>
                  <a:off x="-1" y="32265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247" name="Rectangle 73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48" name="Rectangle 74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49" name="Rectangle 75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50" name="Rectangle 76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51" name="Rectangle 77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52" name="Rectangle 78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260" name="Group 86"/>
                <p:cNvGrpSpPr/>
                <p:nvPr/>
              </p:nvGrpSpPr>
              <p:grpSpPr>
                <a:xfrm>
                  <a:off x="-1" y="48577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254" name="Rectangle 80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55" name="Rectangle 81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56" name="Rectangle 82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57" name="Rectangle 83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58" name="Rectangle 84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59" name="Rectangle 85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267" name="Group 93"/>
                <p:cNvGrpSpPr/>
                <p:nvPr/>
              </p:nvGrpSpPr>
              <p:grpSpPr>
                <a:xfrm>
                  <a:off x="-1" y="64650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261" name="Rectangle 87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62" name="Rectangle 88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63" name="Rectangle 89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64" name="Rectangle 90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65" name="Rectangle 91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66" name="Rectangle 92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274" name="Group 100"/>
                <p:cNvGrpSpPr/>
                <p:nvPr/>
              </p:nvGrpSpPr>
              <p:grpSpPr>
                <a:xfrm>
                  <a:off x="-1" y="80962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268" name="Rectangle 94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69" name="Rectangle 95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70" name="Rectangle 96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71" name="Rectangle 97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72" name="Rectangle 98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73" name="Rectangle 99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281" name="Group 107"/>
                <p:cNvGrpSpPr/>
                <p:nvPr/>
              </p:nvGrpSpPr>
              <p:grpSpPr>
                <a:xfrm>
                  <a:off x="-1" y="971550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275" name="Rectangle 101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76" name="Rectangle 102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77" name="Rectangle 103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78" name="Rectangle 104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79" name="Rectangle 105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80" name="Rectangle 106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288" name="Group 114"/>
                <p:cNvGrpSpPr/>
                <p:nvPr/>
              </p:nvGrpSpPr>
              <p:grpSpPr>
                <a:xfrm>
                  <a:off x="-1" y="113466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282" name="Rectangle 108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83" name="Rectangle 109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84" name="Rectangle 110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85" name="Rectangle 111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86" name="Rectangle 112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87" name="Rectangle 113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</p:grpSp>
        <p:sp>
          <p:nvSpPr>
            <p:cNvPr id="291" name="Rectangle 117"/>
            <p:cNvSpPr/>
            <p:nvPr/>
          </p:nvSpPr>
          <p:spPr>
            <a:xfrm>
              <a:off x="393694" y="302418"/>
              <a:ext cx="8216789" cy="4419602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>
              <a:outerShdw blurRad="63500" dist="71842" dir="2700000" rotWithShape="0">
                <a:srgbClr val="232323">
                  <a:alpha val="74997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685800">
                <a:defRPr sz="1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pic>
        <p:nvPicPr>
          <p:cNvPr id="293" name="Picture 121" descr="Picture 1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89" y="4245769"/>
            <a:ext cx="977411" cy="440532"/>
          </a:xfrm>
          <a:prstGeom prst="rect">
            <a:avLst/>
          </a:prstGeom>
          <a:ln w="12700">
            <a:miter lim="400000"/>
          </a:ln>
        </p:spPr>
      </p:pic>
      <p:sp>
        <p:nvSpPr>
          <p:cNvPr id="294" name="Title Text"/>
          <p:cNvSpPr txBox="1">
            <a:spLocks noGrp="1"/>
          </p:cNvSpPr>
          <p:nvPr>
            <p:ph type="title"/>
          </p:nvPr>
        </p:nvSpPr>
        <p:spPr>
          <a:xfrm>
            <a:off x="990600" y="457200"/>
            <a:ext cx="7162800" cy="857250"/>
          </a:xfrm>
          <a:prstGeom prst="rect">
            <a:avLst/>
          </a:prstGeom>
        </p:spPr>
        <p:txBody>
          <a:bodyPr lIns="44450" tIns="44450" rIns="44450" bIns="44450"/>
          <a:lstStyle>
            <a:lvl1pPr defTabSz="914400">
              <a:lnSpc>
                <a:spcPct val="90000"/>
              </a:lnSpc>
              <a:defRPr sz="2700" b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Title Text</a:t>
            </a:r>
          </a:p>
        </p:txBody>
      </p:sp>
      <p:sp>
        <p:nvSpPr>
          <p:cNvPr id="295" name="Body Level One…"/>
          <p:cNvSpPr txBox="1">
            <a:spLocks noGrp="1"/>
          </p:cNvSpPr>
          <p:nvPr>
            <p:ph type="body" idx="1"/>
          </p:nvPr>
        </p:nvSpPr>
        <p:spPr>
          <a:xfrm>
            <a:off x="990600" y="1485900"/>
            <a:ext cx="7162800" cy="3086100"/>
          </a:xfrm>
          <a:prstGeom prst="rect">
            <a:avLst/>
          </a:prstGeom>
        </p:spPr>
        <p:txBody>
          <a:bodyPr lIns="44450" tIns="44450" rIns="44450" bIns="44450"/>
          <a:lstStyle>
            <a:lvl1pPr marL="214313" indent="-214313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1pPr>
            <a:lvl2pPr marL="214313" indent="128586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2pPr>
            <a:lvl3pPr marL="214313" indent="471487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3pPr>
            <a:lvl4pPr marL="214313" indent="814387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4pPr>
            <a:lvl5pPr marL="214313" indent="1157287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9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" name="Group 118"/>
          <p:cNvGrpSpPr/>
          <p:nvPr/>
        </p:nvGrpSpPr>
        <p:grpSpPr>
          <a:xfrm>
            <a:off x="70339" y="59532"/>
            <a:ext cx="8954966" cy="4980385"/>
            <a:chOff x="0" y="0"/>
            <a:chExt cx="8954965" cy="4980384"/>
          </a:xfrm>
        </p:grpSpPr>
        <p:grpSp>
          <p:nvGrpSpPr>
            <p:cNvPr id="417" name="Group 116"/>
            <p:cNvGrpSpPr/>
            <p:nvPr/>
          </p:nvGrpSpPr>
          <p:grpSpPr>
            <a:xfrm>
              <a:off x="0" y="-1"/>
              <a:ext cx="8954966" cy="4980386"/>
              <a:chOff x="0" y="0"/>
              <a:chExt cx="8954965" cy="4980384"/>
            </a:xfrm>
          </p:grpSpPr>
          <p:grpSp>
            <p:nvGrpSpPr>
              <p:cNvPr id="359" name="Group 58"/>
              <p:cNvGrpSpPr/>
              <p:nvPr/>
            </p:nvGrpSpPr>
            <p:grpSpPr>
              <a:xfrm>
                <a:off x="0" y="-1"/>
                <a:ext cx="1098535" cy="1215629"/>
                <a:chOff x="0" y="0"/>
                <a:chExt cx="1098534" cy="1215627"/>
              </a:xfrm>
            </p:grpSpPr>
            <p:grpSp>
              <p:nvGrpSpPr>
                <p:cNvPr id="309" name="Group 8"/>
                <p:cNvGrpSpPr/>
                <p:nvPr/>
              </p:nvGrpSpPr>
              <p:grpSpPr>
                <a:xfrm>
                  <a:off x="0" y="0"/>
                  <a:ext cx="1098535" cy="80962"/>
                  <a:chOff x="0" y="0"/>
                  <a:chExt cx="1098534" cy="80961"/>
                </a:xfrm>
              </p:grpSpPr>
              <p:sp>
                <p:nvSpPr>
                  <p:cNvPr id="303" name="Rectangle 2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04" name="Rectangle 3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05" name="Rectangle 4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06" name="Rectangle 5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07" name="Rectangle 6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08" name="Rectangle 7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316" name="Group 15"/>
                <p:cNvGrpSpPr/>
                <p:nvPr/>
              </p:nvGrpSpPr>
              <p:grpSpPr>
                <a:xfrm>
                  <a:off x="0" y="159543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310" name="Rectangle 9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11" name="Rectangle 10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12" name="Rectangle 11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13" name="Rectangle 12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14" name="Rectangle 13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15" name="Rectangle 14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323" name="Group 22"/>
                <p:cNvGrpSpPr/>
                <p:nvPr/>
              </p:nvGrpSpPr>
              <p:grpSpPr>
                <a:xfrm>
                  <a:off x="0" y="32265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317" name="Rectangle 16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18" name="Rectangle 17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19" name="Rectangle 18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20" name="Rectangle 19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21" name="Rectangle 20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22" name="Rectangle 21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330" name="Group 29"/>
                <p:cNvGrpSpPr/>
                <p:nvPr/>
              </p:nvGrpSpPr>
              <p:grpSpPr>
                <a:xfrm>
                  <a:off x="0" y="48577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324" name="Rectangle 23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25" name="Rectangle 24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26" name="Rectangle 25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27" name="Rectangle 26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28" name="Rectangle 27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29" name="Rectangle 28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337" name="Group 36"/>
                <p:cNvGrpSpPr/>
                <p:nvPr/>
              </p:nvGrpSpPr>
              <p:grpSpPr>
                <a:xfrm>
                  <a:off x="0" y="64650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331" name="Rectangle 30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32" name="Rectangle 31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33" name="Rectangle 32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34" name="Rectangle 33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35" name="Rectangle 34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36" name="Rectangle 35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344" name="Group 43"/>
                <p:cNvGrpSpPr/>
                <p:nvPr/>
              </p:nvGrpSpPr>
              <p:grpSpPr>
                <a:xfrm>
                  <a:off x="0" y="80962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338" name="Rectangle 37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39" name="Rectangle 38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40" name="Rectangle 39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41" name="Rectangle 40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42" name="Rectangle 41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43" name="Rectangle 42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351" name="Group 50"/>
                <p:cNvGrpSpPr/>
                <p:nvPr/>
              </p:nvGrpSpPr>
              <p:grpSpPr>
                <a:xfrm>
                  <a:off x="0" y="971550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345" name="Rectangle 44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46" name="Rectangle 45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47" name="Rectangle 46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48" name="Rectangle 47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49" name="Rectangle 48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50" name="Rectangle 49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358" name="Group 57"/>
                <p:cNvGrpSpPr/>
                <p:nvPr/>
              </p:nvGrpSpPr>
              <p:grpSpPr>
                <a:xfrm>
                  <a:off x="0" y="113466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352" name="Rectangle 51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53" name="Rectangle 52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54" name="Rectangle 53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55" name="Rectangle 54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56" name="Rectangle 55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57" name="Rectangle 56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  <p:grpSp>
            <p:nvGrpSpPr>
              <p:cNvPr id="416" name="Group 115"/>
              <p:cNvGrpSpPr/>
              <p:nvPr/>
            </p:nvGrpSpPr>
            <p:grpSpPr>
              <a:xfrm>
                <a:off x="7858018" y="3764757"/>
                <a:ext cx="1096948" cy="1215628"/>
                <a:chOff x="0" y="0"/>
                <a:chExt cx="1096947" cy="1215627"/>
              </a:xfrm>
            </p:grpSpPr>
            <p:grpSp>
              <p:nvGrpSpPr>
                <p:cNvPr id="366" name="Group 65"/>
                <p:cNvGrpSpPr/>
                <p:nvPr/>
              </p:nvGrpSpPr>
              <p:grpSpPr>
                <a:xfrm>
                  <a:off x="-1" y="0"/>
                  <a:ext cx="1096949" cy="80962"/>
                  <a:chOff x="0" y="0"/>
                  <a:chExt cx="1096947" cy="80961"/>
                </a:xfrm>
              </p:grpSpPr>
              <p:sp>
                <p:nvSpPr>
                  <p:cNvPr id="360" name="Rectangle 59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61" name="Rectangle 60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62" name="Rectangle 61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63" name="Rectangle 62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64" name="Rectangle 63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65" name="Rectangle 64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373" name="Group 72"/>
                <p:cNvGrpSpPr/>
                <p:nvPr/>
              </p:nvGrpSpPr>
              <p:grpSpPr>
                <a:xfrm>
                  <a:off x="-1" y="159543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367" name="Rectangle 66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68" name="Rectangle 67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69" name="Rectangle 68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70" name="Rectangle 69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71" name="Rectangle 70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72" name="Rectangle 71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380" name="Group 79"/>
                <p:cNvGrpSpPr/>
                <p:nvPr/>
              </p:nvGrpSpPr>
              <p:grpSpPr>
                <a:xfrm>
                  <a:off x="-1" y="32265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374" name="Rectangle 73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75" name="Rectangle 74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76" name="Rectangle 75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77" name="Rectangle 76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78" name="Rectangle 77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79" name="Rectangle 78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387" name="Group 86"/>
                <p:cNvGrpSpPr/>
                <p:nvPr/>
              </p:nvGrpSpPr>
              <p:grpSpPr>
                <a:xfrm>
                  <a:off x="-1" y="48577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381" name="Rectangle 80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82" name="Rectangle 81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83" name="Rectangle 82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84" name="Rectangle 83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85" name="Rectangle 84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86" name="Rectangle 85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394" name="Group 93"/>
                <p:cNvGrpSpPr/>
                <p:nvPr/>
              </p:nvGrpSpPr>
              <p:grpSpPr>
                <a:xfrm>
                  <a:off x="-1" y="64650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388" name="Rectangle 87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89" name="Rectangle 88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90" name="Rectangle 89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91" name="Rectangle 90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92" name="Rectangle 91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93" name="Rectangle 92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401" name="Group 100"/>
                <p:cNvGrpSpPr/>
                <p:nvPr/>
              </p:nvGrpSpPr>
              <p:grpSpPr>
                <a:xfrm>
                  <a:off x="-1" y="80962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395" name="Rectangle 94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96" name="Rectangle 95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97" name="Rectangle 96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98" name="Rectangle 97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99" name="Rectangle 98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00" name="Rectangle 99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408" name="Group 107"/>
                <p:cNvGrpSpPr/>
                <p:nvPr/>
              </p:nvGrpSpPr>
              <p:grpSpPr>
                <a:xfrm>
                  <a:off x="-1" y="971550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402" name="Rectangle 101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03" name="Rectangle 102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04" name="Rectangle 103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05" name="Rectangle 104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06" name="Rectangle 105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07" name="Rectangle 106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415" name="Group 114"/>
                <p:cNvGrpSpPr/>
                <p:nvPr/>
              </p:nvGrpSpPr>
              <p:grpSpPr>
                <a:xfrm>
                  <a:off x="-1" y="113466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409" name="Rectangle 108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10" name="Rectangle 109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11" name="Rectangle 110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12" name="Rectangle 111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13" name="Rectangle 112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14" name="Rectangle 113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</p:grpSp>
        <p:sp>
          <p:nvSpPr>
            <p:cNvPr id="418" name="Rectangle 117"/>
            <p:cNvSpPr/>
            <p:nvPr/>
          </p:nvSpPr>
          <p:spPr>
            <a:xfrm>
              <a:off x="393694" y="302418"/>
              <a:ext cx="8216789" cy="4419602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>
              <a:outerShdw blurRad="63500" dist="71842" dir="2700000" rotWithShape="0">
                <a:srgbClr val="232323">
                  <a:alpha val="74997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685800">
                <a:defRPr sz="1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pic>
        <p:nvPicPr>
          <p:cNvPr id="420" name="Picture 121" descr="Picture 1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89" y="4245769"/>
            <a:ext cx="977411" cy="440532"/>
          </a:xfrm>
          <a:prstGeom prst="rect">
            <a:avLst/>
          </a:prstGeom>
          <a:ln w="12700">
            <a:miter lim="400000"/>
          </a:ln>
        </p:spPr>
      </p:pic>
      <p:sp>
        <p:nvSpPr>
          <p:cNvPr id="421" name="Title Text"/>
          <p:cNvSpPr txBox="1">
            <a:spLocks noGrp="1"/>
          </p:cNvSpPr>
          <p:nvPr>
            <p:ph type="title"/>
          </p:nvPr>
        </p:nvSpPr>
        <p:spPr>
          <a:xfrm>
            <a:off x="722435" y="3305176"/>
            <a:ext cx="7772401" cy="1021557"/>
          </a:xfrm>
          <a:prstGeom prst="rect">
            <a:avLst/>
          </a:prstGeom>
        </p:spPr>
        <p:txBody>
          <a:bodyPr lIns="44450" tIns="44450" rIns="44450" bIns="44450" anchor="t"/>
          <a:lstStyle>
            <a:lvl1pPr algn="l" defTabSz="914400">
              <a:lnSpc>
                <a:spcPct val="90000"/>
              </a:lnSpc>
              <a:defRPr sz="3000" b="1" cap="all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Title Text</a:t>
            </a:r>
          </a:p>
        </p:txBody>
      </p:sp>
      <p:sp>
        <p:nvSpPr>
          <p:cNvPr id="4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2435" y="2180034"/>
            <a:ext cx="7772401" cy="1125141"/>
          </a:xfrm>
          <a:prstGeom prst="rect">
            <a:avLst/>
          </a:prstGeom>
        </p:spPr>
        <p:txBody>
          <a:bodyPr lIns="44450" tIns="44450" rIns="44450" bIns="44450" anchor="b"/>
          <a:lstStyle>
            <a:lvl1pPr marL="0" indent="0" defTabSz="914400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1500" b="1">
                <a:latin typeface="Arial"/>
                <a:ea typeface="Arial"/>
                <a:cs typeface="Arial"/>
                <a:sym typeface="Arial"/>
              </a:defRPr>
            </a:lvl1pPr>
            <a:lvl2pPr marL="0" indent="342900" defTabSz="914400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1500" b="1">
                <a:latin typeface="Arial"/>
                <a:ea typeface="Arial"/>
                <a:cs typeface="Arial"/>
                <a:sym typeface="Arial"/>
              </a:defRPr>
            </a:lvl2pPr>
            <a:lvl3pPr marL="0" indent="685800" defTabSz="914400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1500" b="1">
                <a:latin typeface="Arial"/>
                <a:ea typeface="Arial"/>
                <a:cs typeface="Arial"/>
                <a:sym typeface="Arial"/>
              </a:defRPr>
            </a:lvl3pPr>
            <a:lvl4pPr marL="0" indent="1028700" defTabSz="914400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1500" b="1">
                <a:latin typeface="Arial"/>
                <a:ea typeface="Arial"/>
                <a:cs typeface="Arial"/>
                <a:sym typeface="Arial"/>
              </a:defRPr>
            </a:lvl4pPr>
            <a:lvl5pPr marL="0" indent="1371600" defTabSz="914400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1500" b="1"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6" name="Group 118"/>
          <p:cNvGrpSpPr/>
          <p:nvPr/>
        </p:nvGrpSpPr>
        <p:grpSpPr>
          <a:xfrm>
            <a:off x="70339" y="59532"/>
            <a:ext cx="8954966" cy="4980385"/>
            <a:chOff x="0" y="0"/>
            <a:chExt cx="8954965" cy="4980384"/>
          </a:xfrm>
        </p:grpSpPr>
        <p:grpSp>
          <p:nvGrpSpPr>
            <p:cNvPr id="544" name="Group 116"/>
            <p:cNvGrpSpPr/>
            <p:nvPr/>
          </p:nvGrpSpPr>
          <p:grpSpPr>
            <a:xfrm>
              <a:off x="0" y="-1"/>
              <a:ext cx="8954966" cy="4980386"/>
              <a:chOff x="0" y="0"/>
              <a:chExt cx="8954965" cy="4980384"/>
            </a:xfrm>
          </p:grpSpPr>
          <p:grpSp>
            <p:nvGrpSpPr>
              <p:cNvPr id="486" name="Group 58"/>
              <p:cNvGrpSpPr/>
              <p:nvPr/>
            </p:nvGrpSpPr>
            <p:grpSpPr>
              <a:xfrm>
                <a:off x="0" y="-1"/>
                <a:ext cx="1098535" cy="1215629"/>
                <a:chOff x="0" y="0"/>
                <a:chExt cx="1098534" cy="1215627"/>
              </a:xfrm>
            </p:grpSpPr>
            <p:grpSp>
              <p:nvGrpSpPr>
                <p:cNvPr id="436" name="Group 8"/>
                <p:cNvGrpSpPr/>
                <p:nvPr/>
              </p:nvGrpSpPr>
              <p:grpSpPr>
                <a:xfrm>
                  <a:off x="0" y="0"/>
                  <a:ext cx="1098535" cy="80962"/>
                  <a:chOff x="0" y="0"/>
                  <a:chExt cx="1098534" cy="80961"/>
                </a:xfrm>
              </p:grpSpPr>
              <p:sp>
                <p:nvSpPr>
                  <p:cNvPr id="430" name="Rectangle 2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31" name="Rectangle 3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32" name="Rectangle 4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33" name="Rectangle 5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34" name="Rectangle 6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35" name="Rectangle 7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443" name="Group 15"/>
                <p:cNvGrpSpPr/>
                <p:nvPr/>
              </p:nvGrpSpPr>
              <p:grpSpPr>
                <a:xfrm>
                  <a:off x="0" y="159543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437" name="Rectangle 9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38" name="Rectangle 10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39" name="Rectangle 11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40" name="Rectangle 12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41" name="Rectangle 13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42" name="Rectangle 14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450" name="Group 22"/>
                <p:cNvGrpSpPr/>
                <p:nvPr/>
              </p:nvGrpSpPr>
              <p:grpSpPr>
                <a:xfrm>
                  <a:off x="0" y="32265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444" name="Rectangle 16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45" name="Rectangle 17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46" name="Rectangle 18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47" name="Rectangle 19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48" name="Rectangle 20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49" name="Rectangle 21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457" name="Group 29"/>
                <p:cNvGrpSpPr/>
                <p:nvPr/>
              </p:nvGrpSpPr>
              <p:grpSpPr>
                <a:xfrm>
                  <a:off x="0" y="48577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451" name="Rectangle 23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52" name="Rectangle 24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53" name="Rectangle 25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54" name="Rectangle 26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55" name="Rectangle 27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56" name="Rectangle 28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464" name="Group 36"/>
                <p:cNvGrpSpPr/>
                <p:nvPr/>
              </p:nvGrpSpPr>
              <p:grpSpPr>
                <a:xfrm>
                  <a:off x="0" y="64650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458" name="Rectangle 30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59" name="Rectangle 31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60" name="Rectangle 32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61" name="Rectangle 33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62" name="Rectangle 34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63" name="Rectangle 35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471" name="Group 43"/>
                <p:cNvGrpSpPr/>
                <p:nvPr/>
              </p:nvGrpSpPr>
              <p:grpSpPr>
                <a:xfrm>
                  <a:off x="0" y="80962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465" name="Rectangle 37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66" name="Rectangle 38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67" name="Rectangle 39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68" name="Rectangle 40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69" name="Rectangle 41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70" name="Rectangle 42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478" name="Group 50"/>
                <p:cNvGrpSpPr/>
                <p:nvPr/>
              </p:nvGrpSpPr>
              <p:grpSpPr>
                <a:xfrm>
                  <a:off x="0" y="971550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472" name="Rectangle 44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73" name="Rectangle 45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74" name="Rectangle 46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75" name="Rectangle 47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76" name="Rectangle 48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77" name="Rectangle 49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485" name="Group 57"/>
                <p:cNvGrpSpPr/>
                <p:nvPr/>
              </p:nvGrpSpPr>
              <p:grpSpPr>
                <a:xfrm>
                  <a:off x="0" y="113466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479" name="Rectangle 51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80" name="Rectangle 52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81" name="Rectangle 53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82" name="Rectangle 54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83" name="Rectangle 55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84" name="Rectangle 56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  <p:grpSp>
            <p:nvGrpSpPr>
              <p:cNvPr id="543" name="Group 115"/>
              <p:cNvGrpSpPr/>
              <p:nvPr/>
            </p:nvGrpSpPr>
            <p:grpSpPr>
              <a:xfrm>
                <a:off x="7858018" y="3764757"/>
                <a:ext cx="1096948" cy="1215628"/>
                <a:chOff x="0" y="0"/>
                <a:chExt cx="1096947" cy="1215627"/>
              </a:xfrm>
            </p:grpSpPr>
            <p:grpSp>
              <p:nvGrpSpPr>
                <p:cNvPr id="493" name="Group 65"/>
                <p:cNvGrpSpPr/>
                <p:nvPr/>
              </p:nvGrpSpPr>
              <p:grpSpPr>
                <a:xfrm>
                  <a:off x="-1" y="0"/>
                  <a:ext cx="1096949" cy="80962"/>
                  <a:chOff x="0" y="0"/>
                  <a:chExt cx="1096947" cy="80961"/>
                </a:xfrm>
              </p:grpSpPr>
              <p:sp>
                <p:nvSpPr>
                  <p:cNvPr id="487" name="Rectangle 59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88" name="Rectangle 60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89" name="Rectangle 61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90" name="Rectangle 62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91" name="Rectangle 63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92" name="Rectangle 64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500" name="Group 72"/>
                <p:cNvGrpSpPr/>
                <p:nvPr/>
              </p:nvGrpSpPr>
              <p:grpSpPr>
                <a:xfrm>
                  <a:off x="-1" y="159543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494" name="Rectangle 66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95" name="Rectangle 67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96" name="Rectangle 68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97" name="Rectangle 69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98" name="Rectangle 70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99" name="Rectangle 71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507" name="Group 79"/>
                <p:cNvGrpSpPr/>
                <p:nvPr/>
              </p:nvGrpSpPr>
              <p:grpSpPr>
                <a:xfrm>
                  <a:off x="-1" y="32265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501" name="Rectangle 73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02" name="Rectangle 74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03" name="Rectangle 75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04" name="Rectangle 76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05" name="Rectangle 77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06" name="Rectangle 78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514" name="Group 86"/>
                <p:cNvGrpSpPr/>
                <p:nvPr/>
              </p:nvGrpSpPr>
              <p:grpSpPr>
                <a:xfrm>
                  <a:off x="-1" y="48577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508" name="Rectangle 80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09" name="Rectangle 81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10" name="Rectangle 82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11" name="Rectangle 83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12" name="Rectangle 84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13" name="Rectangle 85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521" name="Group 93"/>
                <p:cNvGrpSpPr/>
                <p:nvPr/>
              </p:nvGrpSpPr>
              <p:grpSpPr>
                <a:xfrm>
                  <a:off x="-1" y="64650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515" name="Rectangle 87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16" name="Rectangle 88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17" name="Rectangle 89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18" name="Rectangle 90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19" name="Rectangle 91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20" name="Rectangle 92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528" name="Group 100"/>
                <p:cNvGrpSpPr/>
                <p:nvPr/>
              </p:nvGrpSpPr>
              <p:grpSpPr>
                <a:xfrm>
                  <a:off x="-1" y="80962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522" name="Rectangle 94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23" name="Rectangle 95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24" name="Rectangle 96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25" name="Rectangle 97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26" name="Rectangle 98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27" name="Rectangle 99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535" name="Group 107"/>
                <p:cNvGrpSpPr/>
                <p:nvPr/>
              </p:nvGrpSpPr>
              <p:grpSpPr>
                <a:xfrm>
                  <a:off x="-1" y="971550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529" name="Rectangle 101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30" name="Rectangle 102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31" name="Rectangle 103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32" name="Rectangle 104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33" name="Rectangle 105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34" name="Rectangle 106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542" name="Group 114"/>
                <p:cNvGrpSpPr/>
                <p:nvPr/>
              </p:nvGrpSpPr>
              <p:grpSpPr>
                <a:xfrm>
                  <a:off x="-1" y="113466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536" name="Rectangle 108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37" name="Rectangle 109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38" name="Rectangle 110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39" name="Rectangle 111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40" name="Rectangle 112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41" name="Rectangle 113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</p:grpSp>
        <p:sp>
          <p:nvSpPr>
            <p:cNvPr id="545" name="Rectangle 117"/>
            <p:cNvSpPr/>
            <p:nvPr/>
          </p:nvSpPr>
          <p:spPr>
            <a:xfrm>
              <a:off x="393694" y="302418"/>
              <a:ext cx="8216789" cy="4419602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>
              <a:outerShdw blurRad="63500" dist="71842" dir="2700000" rotWithShape="0">
                <a:srgbClr val="232323">
                  <a:alpha val="74997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685800">
                <a:defRPr sz="1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pic>
        <p:nvPicPr>
          <p:cNvPr id="547" name="Picture 121" descr="Picture 1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89" y="4245769"/>
            <a:ext cx="977411" cy="440532"/>
          </a:xfrm>
          <a:prstGeom prst="rect">
            <a:avLst/>
          </a:prstGeom>
          <a:ln w="12700">
            <a:miter lim="400000"/>
          </a:ln>
        </p:spPr>
      </p:pic>
      <p:sp>
        <p:nvSpPr>
          <p:cNvPr id="548" name="Title Text"/>
          <p:cNvSpPr txBox="1">
            <a:spLocks noGrp="1"/>
          </p:cNvSpPr>
          <p:nvPr>
            <p:ph type="title"/>
          </p:nvPr>
        </p:nvSpPr>
        <p:spPr>
          <a:xfrm>
            <a:off x="990600" y="457200"/>
            <a:ext cx="7162800" cy="857250"/>
          </a:xfrm>
          <a:prstGeom prst="rect">
            <a:avLst/>
          </a:prstGeom>
        </p:spPr>
        <p:txBody>
          <a:bodyPr lIns="44450" tIns="44450" rIns="44450" bIns="44450"/>
          <a:lstStyle>
            <a:lvl1pPr defTabSz="914400">
              <a:lnSpc>
                <a:spcPct val="90000"/>
              </a:lnSpc>
              <a:defRPr sz="2700" b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Title Text</a:t>
            </a:r>
          </a:p>
        </p:txBody>
      </p:sp>
      <p:sp>
        <p:nvSpPr>
          <p:cNvPr id="54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90600" y="1485900"/>
            <a:ext cx="3511063" cy="3086100"/>
          </a:xfrm>
          <a:prstGeom prst="rect">
            <a:avLst/>
          </a:prstGeom>
        </p:spPr>
        <p:txBody>
          <a:bodyPr lIns="44450" tIns="44450" rIns="44450" bIns="44450"/>
          <a:lstStyle>
            <a:lvl1pPr marL="214313" indent="-214313" defTabSz="914400">
              <a:lnSpc>
                <a:spcPct val="90000"/>
              </a:lnSpc>
              <a:buSzTx/>
              <a:buFontTx/>
              <a:buNone/>
              <a:defRPr sz="2100" b="1">
                <a:latin typeface="Arial"/>
                <a:ea typeface="Arial"/>
                <a:cs typeface="Arial"/>
                <a:sym typeface="Arial"/>
              </a:defRPr>
            </a:lvl1pPr>
            <a:lvl2pPr marL="214313" indent="128586" defTabSz="914400">
              <a:lnSpc>
                <a:spcPct val="90000"/>
              </a:lnSpc>
              <a:buSzTx/>
              <a:buFontTx/>
              <a:buNone/>
              <a:defRPr sz="2100" b="1">
                <a:latin typeface="Arial"/>
                <a:ea typeface="Arial"/>
                <a:cs typeface="Arial"/>
                <a:sym typeface="Arial"/>
              </a:defRPr>
            </a:lvl2pPr>
            <a:lvl3pPr marL="214313" indent="471487" defTabSz="914400">
              <a:lnSpc>
                <a:spcPct val="90000"/>
              </a:lnSpc>
              <a:buSzTx/>
              <a:buFontTx/>
              <a:buNone/>
              <a:defRPr sz="2100" b="1">
                <a:latin typeface="Arial"/>
                <a:ea typeface="Arial"/>
                <a:cs typeface="Arial"/>
                <a:sym typeface="Arial"/>
              </a:defRPr>
            </a:lvl3pPr>
            <a:lvl4pPr marL="214313" indent="814387" defTabSz="914400">
              <a:lnSpc>
                <a:spcPct val="90000"/>
              </a:lnSpc>
              <a:buSzTx/>
              <a:buFontTx/>
              <a:buNone/>
              <a:defRPr sz="2100" b="1">
                <a:latin typeface="Arial"/>
                <a:ea typeface="Arial"/>
                <a:cs typeface="Arial"/>
                <a:sym typeface="Arial"/>
              </a:defRPr>
            </a:lvl4pPr>
            <a:lvl5pPr marL="214313" indent="1157287" defTabSz="914400">
              <a:lnSpc>
                <a:spcPct val="90000"/>
              </a:lnSpc>
              <a:buSzTx/>
              <a:buFontTx/>
              <a:buNone/>
              <a:defRPr sz="2100" b="1"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5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3" name="Group 118"/>
          <p:cNvGrpSpPr/>
          <p:nvPr/>
        </p:nvGrpSpPr>
        <p:grpSpPr>
          <a:xfrm>
            <a:off x="70339" y="59532"/>
            <a:ext cx="8954966" cy="4980385"/>
            <a:chOff x="0" y="0"/>
            <a:chExt cx="8954965" cy="4980384"/>
          </a:xfrm>
        </p:grpSpPr>
        <p:grpSp>
          <p:nvGrpSpPr>
            <p:cNvPr id="671" name="Group 116"/>
            <p:cNvGrpSpPr/>
            <p:nvPr/>
          </p:nvGrpSpPr>
          <p:grpSpPr>
            <a:xfrm>
              <a:off x="0" y="-1"/>
              <a:ext cx="8954966" cy="4980386"/>
              <a:chOff x="0" y="0"/>
              <a:chExt cx="8954965" cy="4980384"/>
            </a:xfrm>
          </p:grpSpPr>
          <p:grpSp>
            <p:nvGrpSpPr>
              <p:cNvPr id="613" name="Group 58"/>
              <p:cNvGrpSpPr/>
              <p:nvPr/>
            </p:nvGrpSpPr>
            <p:grpSpPr>
              <a:xfrm>
                <a:off x="0" y="-1"/>
                <a:ext cx="1098535" cy="1215629"/>
                <a:chOff x="0" y="0"/>
                <a:chExt cx="1098534" cy="1215627"/>
              </a:xfrm>
            </p:grpSpPr>
            <p:grpSp>
              <p:nvGrpSpPr>
                <p:cNvPr id="563" name="Group 8"/>
                <p:cNvGrpSpPr/>
                <p:nvPr/>
              </p:nvGrpSpPr>
              <p:grpSpPr>
                <a:xfrm>
                  <a:off x="0" y="0"/>
                  <a:ext cx="1098535" cy="80962"/>
                  <a:chOff x="0" y="0"/>
                  <a:chExt cx="1098534" cy="80961"/>
                </a:xfrm>
              </p:grpSpPr>
              <p:sp>
                <p:nvSpPr>
                  <p:cNvPr id="557" name="Rectangle 2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58" name="Rectangle 3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59" name="Rectangle 4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60" name="Rectangle 5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61" name="Rectangle 6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62" name="Rectangle 7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570" name="Group 15"/>
                <p:cNvGrpSpPr/>
                <p:nvPr/>
              </p:nvGrpSpPr>
              <p:grpSpPr>
                <a:xfrm>
                  <a:off x="0" y="159543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564" name="Rectangle 9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65" name="Rectangle 10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66" name="Rectangle 11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67" name="Rectangle 12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68" name="Rectangle 13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69" name="Rectangle 14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577" name="Group 22"/>
                <p:cNvGrpSpPr/>
                <p:nvPr/>
              </p:nvGrpSpPr>
              <p:grpSpPr>
                <a:xfrm>
                  <a:off x="0" y="32265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571" name="Rectangle 16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72" name="Rectangle 17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73" name="Rectangle 18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74" name="Rectangle 19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75" name="Rectangle 20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76" name="Rectangle 21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584" name="Group 29"/>
                <p:cNvGrpSpPr/>
                <p:nvPr/>
              </p:nvGrpSpPr>
              <p:grpSpPr>
                <a:xfrm>
                  <a:off x="0" y="48577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578" name="Rectangle 23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79" name="Rectangle 24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80" name="Rectangle 25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81" name="Rectangle 26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82" name="Rectangle 27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83" name="Rectangle 28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591" name="Group 36"/>
                <p:cNvGrpSpPr/>
                <p:nvPr/>
              </p:nvGrpSpPr>
              <p:grpSpPr>
                <a:xfrm>
                  <a:off x="0" y="64650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585" name="Rectangle 30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86" name="Rectangle 31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87" name="Rectangle 32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88" name="Rectangle 33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89" name="Rectangle 34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90" name="Rectangle 35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598" name="Group 43"/>
                <p:cNvGrpSpPr/>
                <p:nvPr/>
              </p:nvGrpSpPr>
              <p:grpSpPr>
                <a:xfrm>
                  <a:off x="0" y="80962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592" name="Rectangle 37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93" name="Rectangle 38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94" name="Rectangle 39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95" name="Rectangle 40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96" name="Rectangle 41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97" name="Rectangle 42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605" name="Group 50"/>
                <p:cNvGrpSpPr/>
                <p:nvPr/>
              </p:nvGrpSpPr>
              <p:grpSpPr>
                <a:xfrm>
                  <a:off x="0" y="971550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599" name="Rectangle 44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00" name="Rectangle 45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01" name="Rectangle 46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02" name="Rectangle 47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03" name="Rectangle 48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04" name="Rectangle 49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612" name="Group 57"/>
                <p:cNvGrpSpPr/>
                <p:nvPr/>
              </p:nvGrpSpPr>
              <p:grpSpPr>
                <a:xfrm>
                  <a:off x="0" y="113466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606" name="Rectangle 51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07" name="Rectangle 52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08" name="Rectangle 53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09" name="Rectangle 54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10" name="Rectangle 55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11" name="Rectangle 56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  <p:grpSp>
            <p:nvGrpSpPr>
              <p:cNvPr id="670" name="Group 115"/>
              <p:cNvGrpSpPr/>
              <p:nvPr/>
            </p:nvGrpSpPr>
            <p:grpSpPr>
              <a:xfrm>
                <a:off x="7858018" y="3764757"/>
                <a:ext cx="1096948" cy="1215628"/>
                <a:chOff x="0" y="0"/>
                <a:chExt cx="1096947" cy="1215627"/>
              </a:xfrm>
            </p:grpSpPr>
            <p:grpSp>
              <p:nvGrpSpPr>
                <p:cNvPr id="620" name="Group 65"/>
                <p:cNvGrpSpPr/>
                <p:nvPr/>
              </p:nvGrpSpPr>
              <p:grpSpPr>
                <a:xfrm>
                  <a:off x="-1" y="0"/>
                  <a:ext cx="1096949" cy="80962"/>
                  <a:chOff x="0" y="0"/>
                  <a:chExt cx="1096947" cy="80961"/>
                </a:xfrm>
              </p:grpSpPr>
              <p:sp>
                <p:nvSpPr>
                  <p:cNvPr id="614" name="Rectangle 59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15" name="Rectangle 60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16" name="Rectangle 61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17" name="Rectangle 62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18" name="Rectangle 63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19" name="Rectangle 64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627" name="Group 72"/>
                <p:cNvGrpSpPr/>
                <p:nvPr/>
              </p:nvGrpSpPr>
              <p:grpSpPr>
                <a:xfrm>
                  <a:off x="-1" y="159543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621" name="Rectangle 66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22" name="Rectangle 67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23" name="Rectangle 68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24" name="Rectangle 69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25" name="Rectangle 70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26" name="Rectangle 71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634" name="Group 79"/>
                <p:cNvGrpSpPr/>
                <p:nvPr/>
              </p:nvGrpSpPr>
              <p:grpSpPr>
                <a:xfrm>
                  <a:off x="-1" y="32265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628" name="Rectangle 73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29" name="Rectangle 74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30" name="Rectangle 75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31" name="Rectangle 76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32" name="Rectangle 77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33" name="Rectangle 78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641" name="Group 86"/>
                <p:cNvGrpSpPr/>
                <p:nvPr/>
              </p:nvGrpSpPr>
              <p:grpSpPr>
                <a:xfrm>
                  <a:off x="-1" y="48577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635" name="Rectangle 80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36" name="Rectangle 81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37" name="Rectangle 82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38" name="Rectangle 83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39" name="Rectangle 84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40" name="Rectangle 85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648" name="Group 93"/>
                <p:cNvGrpSpPr/>
                <p:nvPr/>
              </p:nvGrpSpPr>
              <p:grpSpPr>
                <a:xfrm>
                  <a:off x="-1" y="64650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642" name="Rectangle 87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43" name="Rectangle 88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44" name="Rectangle 89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45" name="Rectangle 90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46" name="Rectangle 91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47" name="Rectangle 92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655" name="Group 100"/>
                <p:cNvGrpSpPr/>
                <p:nvPr/>
              </p:nvGrpSpPr>
              <p:grpSpPr>
                <a:xfrm>
                  <a:off x="-1" y="80962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649" name="Rectangle 94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50" name="Rectangle 95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51" name="Rectangle 96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52" name="Rectangle 97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53" name="Rectangle 98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54" name="Rectangle 99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662" name="Group 107"/>
                <p:cNvGrpSpPr/>
                <p:nvPr/>
              </p:nvGrpSpPr>
              <p:grpSpPr>
                <a:xfrm>
                  <a:off x="-1" y="971550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656" name="Rectangle 101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57" name="Rectangle 102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58" name="Rectangle 103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59" name="Rectangle 104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60" name="Rectangle 105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61" name="Rectangle 106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669" name="Group 114"/>
                <p:cNvGrpSpPr/>
                <p:nvPr/>
              </p:nvGrpSpPr>
              <p:grpSpPr>
                <a:xfrm>
                  <a:off x="-1" y="113466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663" name="Rectangle 108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64" name="Rectangle 109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65" name="Rectangle 110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66" name="Rectangle 111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67" name="Rectangle 112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68" name="Rectangle 113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</p:grpSp>
        <p:sp>
          <p:nvSpPr>
            <p:cNvPr id="672" name="Rectangle 117"/>
            <p:cNvSpPr/>
            <p:nvPr/>
          </p:nvSpPr>
          <p:spPr>
            <a:xfrm>
              <a:off x="393694" y="302418"/>
              <a:ext cx="8216789" cy="4419602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>
              <a:outerShdw blurRad="63500" dist="71842" dir="2700000" rotWithShape="0">
                <a:srgbClr val="232323">
                  <a:alpha val="74997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685800">
                <a:defRPr sz="1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pic>
        <p:nvPicPr>
          <p:cNvPr id="674" name="Picture 121" descr="Picture 1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89" y="4245769"/>
            <a:ext cx="977411" cy="440532"/>
          </a:xfrm>
          <a:prstGeom prst="rect">
            <a:avLst/>
          </a:prstGeom>
          <a:ln w="12700">
            <a:miter lim="400000"/>
          </a:ln>
        </p:spPr>
      </p:pic>
      <p:sp>
        <p:nvSpPr>
          <p:cNvPr id="67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4450" tIns="44450" rIns="44450" bIns="44450"/>
          <a:lstStyle>
            <a:lvl1pPr defTabSz="914400">
              <a:lnSpc>
                <a:spcPct val="90000"/>
              </a:lnSpc>
              <a:defRPr sz="2700" b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Title Text</a:t>
            </a:r>
          </a:p>
        </p:txBody>
      </p:sp>
      <p:sp>
        <p:nvSpPr>
          <p:cNvPr id="67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" y="1151334"/>
            <a:ext cx="4040067" cy="479823"/>
          </a:xfrm>
          <a:prstGeom prst="rect">
            <a:avLst/>
          </a:prstGeom>
        </p:spPr>
        <p:txBody>
          <a:bodyPr lIns="44450" tIns="44450" rIns="44450" bIns="44450" anchor="b"/>
          <a:lstStyle>
            <a:lvl1pPr marL="0" indent="0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1pPr>
            <a:lvl2pPr marL="0" indent="342900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2pPr>
            <a:lvl3pPr marL="0" indent="685800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3pPr>
            <a:lvl4pPr marL="0" indent="1028700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4pPr>
            <a:lvl5pPr marL="0" indent="1371600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77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45269" y="1151334"/>
            <a:ext cx="4041531" cy="479823"/>
          </a:xfrm>
          <a:prstGeom prst="rect">
            <a:avLst/>
          </a:prstGeom>
        </p:spPr>
        <p:txBody>
          <a:bodyPr lIns="44450" tIns="44450" rIns="44450" bIns="44450" anchor="b"/>
          <a:lstStyle/>
          <a:p>
            <a:pPr marL="0" indent="0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67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1" name="Group 118"/>
          <p:cNvGrpSpPr/>
          <p:nvPr/>
        </p:nvGrpSpPr>
        <p:grpSpPr>
          <a:xfrm>
            <a:off x="70339" y="59532"/>
            <a:ext cx="8954966" cy="4980385"/>
            <a:chOff x="0" y="0"/>
            <a:chExt cx="8954965" cy="4980384"/>
          </a:xfrm>
        </p:grpSpPr>
        <p:grpSp>
          <p:nvGrpSpPr>
            <p:cNvPr id="799" name="Group 116"/>
            <p:cNvGrpSpPr/>
            <p:nvPr/>
          </p:nvGrpSpPr>
          <p:grpSpPr>
            <a:xfrm>
              <a:off x="0" y="-1"/>
              <a:ext cx="8954966" cy="4980386"/>
              <a:chOff x="0" y="0"/>
              <a:chExt cx="8954965" cy="4980384"/>
            </a:xfrm>
          </p:grpSpPr>
          <p:grpSp>
            <p:nvGrpSpPr>
              <p:cNvPr id="741" name="Group 58"/>
              <p:cNvGrpSpPr/>
              <p:nvPr/>
            </p:nvGrpSpPr>
            <p:grpSpPr>
              <a:xfrm>
                <a:off x="0" y="-1"/>
                <a:ext cx="1098535" cy="1215629"/>
                <a:chOff x="0" y="0"/>
                <a:chExt cx="1098534" cy="1215627"/>
              </a:xfrm>
            </p:grpSpPr>
            <p:grpSp>
              <p:nvGrpSpPr>
                <p:cNvPr id="691" name="Group 8"/>
                <p:cNvGrpSpPr/>
                <p:nvPr/>
              </p:nvGrpSpPr>
              <p:grpSpPr>
                <a:xfrm>
                  <a:off x="0" y="0"/>
                  <a:ext cx="1098535" cy="80962"/>
                  <a:chOff x="0" y="0"/>
                  <a:chExt cx="1098534" cy="80961"/>
                </a:xfrm>
              </p:grpSpPr>
              <p:sp>
                <p:nvSpPr>
                  <p:cNvPr id="685" name="Rectangle 2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86" name="Rectangle 3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87" name="Rectangle 4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88" name="Rectangle 5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89" name="Rectangle 6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90" name="Rectangle 7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698" name="Group 15"/>
                <p:cNvGrpSpPr/>
                <p:nvPr/>
              </p:nvGrpSpPr>
              <p:grpSpPr>
                <a:xfrm>
                  <a:off x="0" y="159543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692" name="Rectangle 9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93" name="Rectangle 10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94" name="Rectangle 11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95" name="Rectangle 12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96" name="Rectangle 13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97" name="Rectangle 14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05" name="Group 22"/>
                <p:cNvGrpSpPr/>
                <p:nvPr/>
              </p:nvGrpSpPr>
              <p:grpSpPr>
                <a:xfrm>
                  <a:off x="0" y="32265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699" name="Rectangle 16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00" name="Rectangle 17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01" name="Rectangle 18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02" name="Rectangle 19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03" name="Rectangle 20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04" name="Rectangle 21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12" name="Group 29"/>
                <p:cNvGrpSpPr/>
                <p:nvPr/>
              </p:nvGrpSpPr>
              <p:grpSpPr>
                <a:xfrm>
                  <a:off x="0" y="48577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706" name="Rectangle 23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07" name="Rectangle 24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08" name="Rectangle 25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09" name="Rectangle 26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10" name="Rectangle 27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11" name="Rectangle 28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19" name="Group 36"/>
                <p:cNvGrpSpPr/>
                <p:nvPr/>
              </p:nvGrpSpPr>
              <p:grpSpPr>
                <a:xfrm>
                  <a:off x="0" y="64650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713" name="Rectangle 30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14" name="Rectangle 31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15" name="Rectangle 32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16" name="Rectangle 33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17" name="Rectangle 34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18" name="Rectangle 35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26" name="Group 43"/>
                <p:cNvGrpSpPr/>
                <p:nvPr/>
              </p:nvGrpSpPr>
              <p:grpSpPr>
                <a:xfrm>
                  <a:off x="0" y="80962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720" name="Rectangle 37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21" name="Rectangle 38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22" name="Rectangle 39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23" name="Rectangle 40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24" name="Rectangle 41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25" name="Rectangle 42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33" name="Group 50"/>
                <p:cNvGrpSpPr/>
                <p:nvPr/>
              </p:nvGrpSpPr>
              <p:grpSpPr>
                <a:xfrm>
                  <a:off x="0" y="971550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727" name="Rectangle 44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28" name="Rectangle 45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29" name="Rectangle 46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30" name="Rectangle 47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31" name="Rectangle 48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32" name="Rectangle 49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40" name="Group 57"/>
                <p:cNvGrpSpPr/>
                <p:nvPr/>
              </p:nvGrpSpPr>
              <p:grpSpPr>
                <a:xfrm>
                  <a:off x="0" y="113466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734" name="Rectangle 51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35" name="Rectangle 52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36" name="Rectangle 53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37" name="Rectangle 54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38" name="Rectangle 55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39" name="Rectangle 56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  <p:grpSp>
            <p:nvGrpSpPr>
              <p:cNvPr id="798" name="Group 115"/>
              <p:cNvGrpSpPr/>
              <p:nvPr/>
            </p:nvGrpSpPr>
            <p:grpSpPr>
              <a:xfrm>
                <a:off x="7858018" y="3764757"/>
                <a:ext cx="1096948" cy="1215628"/>
                <a:chOff x="0" y="0"/>
                <a:chExt cx="1096947" cy="1215627"/>
              </a:xfrm>
            </p:grpSpPr>
            <p:grpSp>
              <p:nvGrpSpPr>
                <p:cNvPr id="748" name="Group 65"/>
                <p:cNvGrpSpPr/>
                <p:nvPr/>
              </p:nvGrpSpPr>
              <p:grpSpPr>
                <a:xfrm>
                  <a:off x="-1" y="0"/>
                  <a:ext cx="1096949" cy="80962"/>
                  <a:chOff x="0" y="0"/>
                  <a:chExt cx="1096947" cy="80961"/>
                </a:xfrm>
              </p:grpSpPr>
              <p:sp>
                <p:nvSpPr>
                  <p:cNvPr id="742" name="Rectangle 59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43" name="Rectangle 60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44" name="Rectangle 61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45" name="Rectangle 62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46" name="Rectangle 63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47" name="Rectangle 64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55" name="Group 72"/>
                <p:cNvGrpSpPr/>
                <p:nvPr/>
              </p:nvGrpSpPr>
              <p:grpSpPr>
                <a:xfrm>
                  <a:off x="-1" y="159543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749" name="Rectangle 66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50" name="Rectangle 67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51" name="Rectangle 68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52" name="Rectangle 69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53" name="Rectangle 70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54" name="Rectangle 71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62" name="Group 79"/>
                <p:cNvGrpSpPr/>
                <p:nvPr/>
              </p:nvGrpSpPr>
              <p:grpSpPr>
                <a:xfrm>
                  <a:off x="-1" y="32265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756" name="Rectangle 73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57" name="Rectangle 74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58" name="Rectangle 75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59" name="Rectangle 76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60" name="Rectangle 77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61" name="Rectangle 78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69" name="Group 86"/>
                <p:cNvGrpSpPr/>
                <p:nvPr/>
              </p:nvGrpSpPr>
              <p:grpSpPr>
                <a:xfrm>
                  <a:off x="-1" y="48577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763" name="Rectangle 80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64" name="Rectangle 81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65" name="Rectangle 82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66" name="Rectangle 83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67" name="Rectangle 84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68" name="Rectangle 85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76" name="Group 93"/>
                <p:cNvGrpSpPr/>
                <p:nvPr/>
              </p:nvGrpSpPr>
              <p:grpSpPr>
                <a:xfrm>
                  <a:off x="-1" y="64650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770" name="Rectangle 87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71" name="Rectangle 88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72" name="Rectangle 89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73" name="Rectangle 90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74" name="Rectangle 91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75" name="Rectangle 92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83" name="Group 100"/>
                <p:cNvGrpSpPr/>
                <p:nvPr/>
              </p:nvGrpSpPr>
              <p:grpSpPr>
                <a:xfrm>
                  <a:off x="-1" y="80962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777" name="Rectangle 94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78" name="Rectangle 95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79" name="Rectangle 96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80" name="Rectangle 97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81" name="Rectangle 98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82" name="Rectangle 99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90" name="Group 107"/>
                <p:cNvGrpSpPr/>
                <p:nvPr/>
              </p:nvGrpSpPr>
              <p:grpSpPr>
                <a:xfrm>
                  <a:off x="-1" y="971550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784" name="Rectangle 101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85" name="Rectangle 102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86" name="Rectangle 103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87" name="Rectangle 104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88" name="Rectangle 105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89" name="Rectangle 106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97" name="Group 114"/>
                <p:cNvGrpSpPr/>
                <p:nvPr/>
              </p:nvGrpSpPr>
              <p:grpSpPr>
                <a:xfrm>
                  <a:off x="-1" y="113466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791" name="Rectangle 108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92" name="Rectangle 109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93" name="Rectangle 110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94" name="Rectangle 111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95" name="Rectangle 112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96" name="Rectangle 113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</p:grpSp>
        <p:sp>
          <p:nvSpPr>
            <p:cNvPr id="800" name="Rectangle 117"/>
            <p:cNvSpPr/>
            <p:nvPr/>
          </p:nvSpPr>
          <p:spPr>
            <a:xfrm>
              <a:off x="393694" y="302418"/>
              <a:ext cx="8216789" cy="4419602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>
              <a:outerShdw blurRad="63500" dist="71842" dir="2700000" rotWithShape="0">
                <a:srgbClr val="232323">
                  <a:alpha val="74997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685800">
                <a:defRPr sz="1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pic>
        <p:nvPicPr>
          <p:cNvPr id="802" name="Picture 121" descr="Picture 1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89" y="4245769"/>
            <a:ext cx="977411" cy="440532"/>
          </a:xfrm>
          <a:prstGeom prst="rect">
            <a:avLst/>
          </a:prstGeom>
          <a:ln w="12700">
            <a:miter lim="400000"/>
          </a:ln>
        </p:spPr>
      </p:pic>
      <p:sp>
        <p:nvSpPr>
          <p:cNvPr id="803" name="Title Text"/>
          <p:cNvSpPr txBox="1">
            <a:spLocks noGrp="1"/>
          </p:cNvSpPr>
          <p:nvPr>
            <p:ph type="title"/>
          </p:nvPr>
        </p:nvSpPr>
        <p:spPr>
          <a:xfrm>
            <a:off x="990600" y="457200"/>
            <a:ext cx="7162800" cy="857250"/>
          </a:xfrm>
          <a:prstGeom prst="rect">
            <a:avLst/>
          </a:prstGeom>
        </p:spPr>
        <p:txBody>
          <a:bodyPr lIns="44450" tIns="44450" rIns="44450" bIns="44450"/>
          <a:lstStyle>
            <a:lvl1pPr defTabSz="914400">
              <a:lnSpc>
                <a:spcPct val="90000"/>
              </a:lnSpc>
              <a:defRPr sz="2700" b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Title Text</a:t>
            </a:r>
          </a:p>
        </p:txBody>
      </p:sp>
      <p:sp>
        <p:nvSpPr>
          <p:cNvPr id="80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22818" y="4769565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5" name="IETF Hackathon - &lt;Project name&gt;"/>
          <p:cNvSpPr txBox="1"/>
          <p:nvPr/>
        </p:nvSpPr>
        <p:spPr>
          <a:xfrm>
            <a:off x="3045582" y="4731544"/>
            <a:ext cx="2763675" cy="294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535353"/>
                </a:solidFill>
              </a:defRPr>
            </a:lvl1pPr>
          </a:lstStyle>
          <a:p>
            <a:r>
              <a:t>IETF Hackathon - &lt;Project name&gt;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</p:sldLayoutIdLst>
  <p:transition spd="med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28840" y="1306003"/>
            <a:ext cx="4086547" cy="1265748"/>
          </a:xfrm>
        </p:spPr>
        <p:txBody>
          <a:bodyPr anchor="b">
            <a:normAutofit/>
          </a:bodyPr>
          <a:lstStyle/>
          <a:p>
            <a:r>
              <a:rPr lang="en-US" sz="4000" dirty="0">
                <a:solidFill>
                  <a:schemeClr val="bg2"/>
                </a:solidFill>
              </a:rPr>
              <a:t>IETF Hackathon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28370" y="2827867"/>
            <a:ext cx="4087487" cy="104988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2"/>
                </a:solidFill>
              </a:rPr>
              <a:t>IETF 119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2"/>
                </a:solidFill>
              </a:rPr>
              <a:t>16–17 March 2024 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2"/>
                </a:solidFill>
              </a:rPr>
              <a:t>Brisbane, Australia</a:t>
            </a:r>
            <a:endParaRPr lang="en-US" sz="105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47952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2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Hackathon Plan</a:t>
            </a:r>
          </a:p>
        </p:txBody>
      </p:sp>
      <p:sp>
        <p:nvSpPr>
          <p:cNvPr id="1453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546099" y="1454150"/>
            <a:ext cx="5889011" cy="3567113"/>
          </a:xfrm>
          <a:prstGeom prst="rect">
            <a:avLst/>
          </a:prstGeom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ts val="500"/>
              </a:spcBef>
              <a:buFontTx/>
              <a:defRPr sz="2400"/>
            </a:pPr>
            <a:r>
              <a:t>&lt;What problem were you working on?&gt;</a:t>
            </a:r>
            <a:br/>
            <a:endParaRPr/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Tx/>
              <a:buChar char="•"/>
              <a:defRPr sz="2400"/>
            </a:pPr>
            <a:r>
              <a:t>&lt;What drafts/RFC’s were involved?&gt; 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Tx/>
              <a:buChar char="•"/>
              <a:defRPr sz="2400"/>
            </a:pPr>
            <a:r>
              <a:t>&lt;Specific problems to solve&gt;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Tx/>
              <a:buChar char="•"/>
              <a:defRPr sz="2400"/>
            </a:pPr>
            <a:endParaRPr/>
          </a:p>
          <a:p>
            <a:pPr marL="228600" indent="-228600">
              <a:lnSpc>
                <a:spcPct val="90000"/>
              </a:lnSpc>
              <a:spcBef>
                <a:spcPts val="500"/>
              </a:spcBef>
              <a:buFontTx/>
              <a:defRPr sz="2400"/>
            </a:pPr>
            <a:r>
              <a:t>&lt;How you planned to solve it?&gt;</a:t>
            </a:r>
          </a:p>
        </p:txBody>
      </p:sp>
      <p:sp>
        <p:nvSpPr>
          <p:cNvPr id="1454" name="Slide Number Placeholder 5"/>
          <p:cNvSpPr txBox="1">
            <a:spLocks noGrp="1"/>
          </p:cNvSpPr>
          <p:nvPr>
            <p:ph type="sldNum" sz="quarter" idx="2"/>
          </p:nvPr>
        </p:nvSpPr>
        <p:spPr>
          <a:xfrm>
            <a:off x="8502739" y="4769565"/>
            <a:ext cx="184061" cy="26924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2</a:t>
            </a:fld>
            <a:endParaRPr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6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What got done</a:t>
            </a:r>
          </a:p>
        </p:txBody>
      </p:sp>
      <p:sp>
        <p:nvSpPr>
          <p:cNvPr id="1457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457199" y="1200150"/>
            <a:ext cx="7940441" cy="3567113"/>
          </a:xfrm>
          <a:prstGeom prst="rect">
            <a:avLst/>
          </a:prstGeom>
        </p:spPr>
        <p:txBody>
          <a:bodyPr/>
          <a:lstStyle/>
          <a:p>
            <a:pPr marL="189186" indent="-189186">
              <a:lnSpc>
                <a:spcPct val="90000"/>
              </a:lnSpc>
              <a:spcBef>
                <a:spcPts val="500"/>
              </a:spcBef>
              <a:buFontTx/>
              <a:defRPr sz="2400"/>
            </a:pPr>
            <a:r>
              <a:t>&lt;What you achieved? (key results)&gt;</a:t>
            </a:r>
          </a:p>
          <a:p>
            <a:pPr marL="646386" lvl="1" indent="-189186">
              <a:lnSpc>
                <a:spcPct val="90000"/>
              </a:lnSpc>
              <a:spcBef>
                <a:spcPts val="1500"/>
              </a:spcBef>
              <a:buFontTx/>
              <a:buChar char="•"/>
              <a:defRPr sz="2400"/>
            </a:pPr>
            <a:r>
              <a:t>&lt;New ideas - what team agreed on&gt;</a:t>
            </a:r>
          </a:p>
          <a:p>
            <a:pPr marL="646386" lvl="1" indent="-189186">
              <a:lnSpc>
                <a:spcPct val="90000"/>
              </a:lnSpc>
              <a:spcBef>
                <a:spcPts val="1500"/>
              </a:spcBef>
              <a:buFontTx/>
              <a:buChar char="•"/>
              <a:defRPr sz="2400"/>
            </a:pPr>
            <a:r>
              <a:t>&lt;New code - links to github&gt;</a:t>
            </a:r>
          </a:p>
          <a:p>
            <a:pPr marL="646386" lvl="1" indent="-189186">
              <a:lnSpc>
                <a:spcPct val="90000"/>
              </a:lnSpc>
              <a:spcBef>
                <a:spcPts val="1500"/>
              </a:spcBef>
              <a:buFontTx/>
              <a:buChar char="•"/>
              <a:defRPr sz="2400"/>
            </a:pPr>
            <a:r>
              <a:t>&lt;New design/architecture - what was novel?&gt;</a:t>
            </a:r>
          </a:p>
          <a:p>
            <a:pPr marL="646386" lvl="1" indent="-189186">
              <a:lnSpc>
                <a:spcPct val="90000"/>
              </a:lnSpc>
              <a:spcBef>
                <a:spcPts val="1500"/>
              </a:spcBef>
              <a:buFontTx/>
              <a:buChar char="•"/>
              <a:defRPr sz="2400"/>
            </a:pPr>
            <a:r>
              <a:t>&lt;New inter-op testing? - link to results&gt;</a:t>
            </a:r>
          </a:p>
          <a:p>
            <a:pPr marL="646386" lvl="1" indent="-189186">
              <a:lnSpc>
                <a:spcPct val="90000"/>
              </a:lnSpc>
              <a:spcBef>
                <a:spcPts val="1500"/>
              </a:spcBef>
              <a:buFontTx/>
              <a:buChar char="•"/>
              <a:defRPr sz="2400"/>
            </a:pPr>
            <a:r>
              <a:t>&lt;Demos - links to videos&gt;</a:t>
            </a:r>
          </a:p>
        </p:txBody>
      </p:sp>
      <p:sp>
        <p:nvSpPr>
          <p:cNvPr id="1458" name="Slide Number Placeholder 5"/>
          <p:cNvSpPr txBox="1">
            <a:spLocks noGrp="1"/>
          </p:cNvSpPr>
          <p:nvPr>
            <p:ph type="sldNum" sz="quarter" idx="2"/>
          </p:nvPr>
        </p:nvSpPr>
        <p:spPr>
          <a:xfrm>
            <a:off x="8502739" y="4769565"/>
            <a:ext cx="184061" cy="26924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3</a:t>
            </a:fld>
            <a:endParaRPr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0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What we learned</a:t>
            </a:r>
          </a:p>
        </p:txBody>
      </p:sp>
      <p:sp>
        <p:nvSpPr>
          <p:cNvPr id="1461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520699" y="1530350"/>
            <a:ext cx="7243000" cy="3052416"/>
          </a:xfrm>
          <a:prstGeom prst="rect">
            <a:avLst/>
          </a:prstGeom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ts val="500"/>
              </a:spcBef>
              <a:buFontTx/>
              <a:defRPr sz="2400"/>
            </a:pPr>
            <a:r>
              <a:t>&lt;Lessons learned from this hackathon&gt;</a:t>
            </a:r>
          </a:p>
          <a:p>
            <a:pPr marL="685800" lvl="1" indent="-228600">
              <a:lnSpc>
                <a:spcPct val="90000"/>
              </a:lnSpc>
              <a:spcBef>
                <a:spcPts val="1300"/>
              </a:spcBef>
              <a:buFontTx/>
              <a:buChar char="•"/>
              <a:defRPr sz="2400"/>
            </a:pPr>
            <a:r>
              <a:t>&lt;Issues with existing drafts/RFCs&gt;</a:t>
            </a:r>
          </a:p>
          <a:p>
            <a:pPr marL="685800" lvl="1" indent="-228600">
              <a:lnSpc>
                <a:spcPct val="90000"/>
              </a:lnSpc>
              <a:spcBef>
                <a:spcPts val="1300"/>
              </a:spcBef>
              <a:buFontTx/>
              <a:buChar char="•"/>
              <a:defRPr sz="2400"/>
            </a:pPr>
            <a:r>
              <a:t>&lt;New implementation guidance?&gt;</a:t>
            </a:r>
          </a:p>
          <a:p>
            <a:pPr marL="685800" lvl="1" indent="-228600">
              <a:lnSpc>
                <a:spcPct val="90000"/>
              </a:lnSpc>
              <a:spcBef>
                <a:spcPts val="1300"/>
              </a:spcBef>
              <a:buFontTx/>
              <a:buChar char="•"/>
              <a:defRPr sz="2400"/>
            </a:pPr>
            <a:r>
              <a:t>&lt;New feedback to take to WG?&gt;</a:t>
            </a:r>
          </a:p>
          <a:p>
            <a:pPr marL="685800" lvl="1" indent="-228600">
              <a:lnSpc>
                <a:spcPct val="90000"/>
              </a:lnSpc>
              <a:spcBef>
                <a:spcPts val="1300"/>
              </a:spcBef>
              <a:buFontTx/>
              <a:buChar char="•"/>
              <a:defRPr sz="2400"/>
            </a:pPr>
            <a:r>
              <a:t>&lt;New work to take to WG?&gt;</a:t>
            </a:r>
          </a:p>
        </p:txBody>
      </p:sp>
      <p:sp>
        <p:nvSpPr>
          <p:cNvPr id="1462" name="Slide Number Placeholder 5"/>
          <p:cNvSpPr txBox="1">
            <a:spLocks noGrp="1"/>
          </p:cNvSpPr>
          <p:nvPr>
            <p:ph type="sldNum" sz="quarter" idx="2"/>
          </p:nvPr>
        </p:nvSpPr>
        <p:spPr>
          <a:xfrm>
            <a:off x="8502739" y="4769565"/>
            <a:ext cx="184061" cy="26924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Wrap Up</a:t>
            </a:r>
          </a:p>
        </p:txBody>
      </p:sp>
      <p:sp>
        <p:nvSpPr>
          <p:cNvPr id="1465" name="Content Placeholder 2"/>
          <p:cNvSpPr txBox="1">
            <a:spLocks noGrp="1"/>
          </p:cNvSpPr>
          <p:nvPr>
            <p:ph type="body" sz="half" idx="1"/>
          </p:nvPr>
        </p:nvSpPr>
        <p:spPr>
          <a:xfrm>
            <a:off x="457199" y="1200150"/>
            <a:ext cx="4351864" cy="3567113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/>
          <a:lstStyle/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2400"/>
            </a:pPr>
            <a:r>
              <a:t>Team members: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2200"/>
            </a:pPr>
            <a:endParaRPr/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2400"/>
            </a:pPr>
            <a:endParaRPr/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2400"/>
            </a:pPr>
            <a:endParaRPr/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2400"/>
            </a:pPr>
            <a:endParaRPr/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1800"/>
            </a:pPr>
            <a:r>
              <a:t>First timers @ IETF/Hackathon: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2400"/>
            </a:pPr>
            <a:endParaRPr/>
          </a:p>
        </p:txBody>
      </p:sp>
      <p:sp>
        <p:nvSpPr>
          <p:cNvPr id="1466" name="Slide Number Placeholder 5"/>
          <p:cNvSpPr txBox="1">
            <a:spLocks noGrp="1"/>
          </p:cNvSpPr>
          <p:nvPr>
            <p:ph type="sldNum" sz="quarter" idx="2"/>
          </p:nvPr>
        </p:nvSpPr>
        <p:spPr>
          <a:xfrm>
            <a:off x="8502739" y="4769565"/>
            <a:ext cx="184061" cy="26924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5</a:t>
            </a:fld>
            <a:endParaRPr/>
          </a:p>
        </p:txBody>
      </p:sp>
      <p:sp>
        <p:nvSpPr>
          <p:cNvPr id="1467" name="Content Placeholder 2"/>
          <p:cNvSpPr txBox="1"/>
          <p:nvPr/>
        </p:nvSpPr>
        <p:spPr>
          <a:xfrm>
            <a:off x="5019228" y="1162050"/>
            <a:ext cx="3955435" cy="3592513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defRPr sz="2400"/>
            </a:pPr>
            <a:endParaRPr/>
          </a:p>
          <a:p>
            <a:pPr>
              <a:lnSpc>
                <a:spcPct val="90000"/>
              </a:lnSpc>
              <a:spcBef>
                <a:spcPts val="500"/>
              </a:spcBef>
              <a:defRPr sz="2400"/>
            </a:pPr>
            <a:endParaRPr/>
          </a:p>
          <a:p>
            <a:pPr>
              <a:lnSpc>
                <a:spcPct val="90000"/>
              </a:lnSpc>
              <a:spcBef>
                <a:spcPts val="500"/>
              </a:spcBef>
              <a:defRPr sz="2400"/>
            </a:pPr>
            <a:endParaRPr/>
          </a:p>
          <a:p>
            <a:pPr algn="ctr">
              <a:lnSpc>
                <a:spcPct val="90000"/>
              </a:lnSpc>
              <a:spcBef>
                <a:spcPts val="500"/>
              </a:spcBef>
              <a:defRPr sz="2400"/>
            </a:pPr>
            <a:r>
              <a:t>&lt;Other links, contacts or notes&gt;</a:t>
            </a:r>
          </a:p>
          <a:p>
            <a:pPr>
              <a:lnSpc>
                <a:spcPct val="90000"/>
              </a:lnSpc>
              <a:spcBef>
                <a:spcPts val="500"/>
              </a:spcBef>
              <a:defRPr sz="2400"/>
            </a:pPr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163</Words>
  <Application>Microsoft Macintosh PowerPoint</Application>
  <PresentationFormat>On-screen Show (16:9)</PresentationFormat>
  <Paragraphs>39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IETF Hackathon</vt:lpstr>
      <vt:lpstr>Hackathon Plan</vt:lpstr>
      <vt:lpstr>What got done</vt:lpstr>
      <vt:lpstr>What we learned</vt:lpstr>
      <vt:lpstr>Wrap 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Hackathon: &lt;Project Name&gt;</dc:title>
  <cp:lastModifiedBy>Benno Overeinder</cp:lastModifiedBy>
  <cp:revision>16</cp:revision>
  <dcterms:modified xsi:type="dcterms:W3CDTF">2024-02-06T14:15:17Z</dcterms:modified>
</cp:coreProperties>
</file>